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359" r:id="rId5"/>
    <p:sldId id="324" r:id="rId6"/>
    <p:sldId id="485" r:id="rId7"/>
    <p:sldId id="521" r:id="rId8"/>
    <p:sldId id="486" r:id="rId9"/>
    <p:sldId id="487" r:id="rId10"/>
    <p:sldId id="492" r:id="rId11"/>
    <p:sldId id="490" r:id="rId12"/>
    <p:sldId id="493" r:id="rId13"/>
    <p:sldId id="496" r:id="rId14"/>
    <p:sldId id="497" r:id="rId15"/>
    <p:sldId id="498" r:id="rId16"/>
    <p:sldId id="499" r:id="rId17"/>
    <p:sldId id="500" r:id="rId18"/>
    <p:sldId id="501" r:id="rId19"/>
    <p:sldId id="502" r:id="rId20"/>
    <p:sldId id="503" r:id="rId21"/>
    <p:sldId id="522" r:id="rId22"/>
    <p:sldId id="505" r:id="rId23"/>
    <p:sldId id="506" r:id="rId24"/>
    <p:sldId id="509" r:id="rId25"/>
    <p:sldId id="511" r:id="rId26"/>
    <p:sldId id="512" r:id="rId27"/>
    <p:sldId id="524" r:id="rId28"/>
    <p:sldId id="508" r:id="rId29"/>
    <p:sldId id="516" r:id="rId30"/>
    <p:sldId id="518" r:id="rId31"/>
    <p:sldId id="520" r:id="rId32"/>
  </p:sldIdLst>
  <p:sldSz cx="9144000" cy="51847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56B916-6744-EFAA-1C9D-114861776596}" name="Marin Chihai" initials="MC" userId="S::mchihai@dexisonline.com::72c81da3-a216-449f-9086-392f518c2a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1D32"/>
    <a:srgbClr val="6C6463"/>
    <a:srgbClr val="FFFFFF"/>
    <a:srgbClr val="0067B9"/>
    <a:srgbClr val="E7E7E5"/>
    <a:srgbClr val="BA0C2F"/>
    <a:srgbClr val="002F6C"/>
    <a:srgbClr val="CFCDC9"/>
    <a:srgbClr val="A7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CF1487-953A-4E3C-8493-F85D38D57926}" v="27" dt="2023-07-11T17:36:25.6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87940" autoAdjust="0"/>
  </p:normalViewPr>
  <p:slideViewPr>
    <p:cSldViewPr snapToGrid="0">
      <p:cViewPr varScale="1">
        <p:scale>
          <a:sx n="132" d="100"/>
          <a:sy n="132" d="100"/>
        </p:scale>
        <p:origin x="1008" y="114"/>
      </p:cViewPr>
      <p:guideLst>
        <p:guide orient="horz" pos="163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 Arcusa" userId="5f5970b8-ced3-42a1-a690-9108e80206b7" providerId="ADAL" clId="{4FE5EB19-5B2C-44B7-A61D-853B031E80AA}"/>
    <pc:docChg chg="undo custSel modSld">
      <pc:chgData name="Denis Arcusa" userId="5f5970b8-ced3-42a1-a690-9108e80206b7" providerId="ADAL" clId="{4FE5EB19-5B2C-44B7-A61D-853B031E80AA}" dt="2023-07-12T14:15:22.149" v="167" actId="20577"/>
      <pc:docMkLst>
        <pc:docMk/>
      </pc:docMkLst>
      <pc:sldChg chg="modSp mod">
        <pc:chgData name="Denis Arcusa" userId="5f5970b8-ced3-42a1-a690-9108e80206b7" providerId="ADAL" clId="{4FE5EB19-5B2C-44B7-A61D-853B031E80AA}" dt="2023-07-12T13:00:40.115" v="25" actId="20577"/>
        <pc:sldMkLst>
          <pc:docMk/>
          <pc:sldMk cId="278475822" sldId="324"/>
        </pc:sldMkLst>
        <pc:spChg chg="mod">
          <ac:chgData name="Denis Arcusa" userId="5f5970b8-ced3-42a1-a690-9108e80206b7" providerId="ADAL" clId="{4FE5EB19-5B2C-44B7-A61D-853B031E80AA}" dt="2023-07-12T13:00:40.115" v="25" actId="20577"/>
          <ac:spMkLst>
            <pc:docMk/>
            <pc:sldMk cId="278475822" sldId="324"/>
            <ac:spMk id="5" creationId="{C7EA2003-7CF4-914C-AF20-8651ACC5570D}"/>
          </ac:spMkLst>
        </pc:spChg>
      </pc:sldChg>
      <pc:sldChg chg="modSp mod">
        <pc:chgData name="Denis Arcusa" userId="5f5970b8-ced3-42a1-a690-9108e80206b7" providerId="ADAL" clId="{4FE5EB19-5B2C-44B7-A61D-853B031E80AA}" dt="2023-07-12T12:59:55.504" v="0" actId="20577"/>
        <pc:sldMkLst>
          <pc:docMk/>
          <pc:sldMk cId="1512415350" sldId="359"/>
        </pc:sldMkLst>
        <pc:spChg chg="mod">
          <ac:chgData name="Denis Arcusa" userId="5f5970b8-ced3-42a1-a690-9108e80206b7" providerId="ADAL" clId="{4FE5EB19-5B2C-44B7-A61D-853B031E80AA}" dt="2023-07-12T12:59:55.504" v="0" actId="20577"/>
          <ac:spMkLst>
            <pc:docMk/>
            <pc:sldMk cId="1512415350" sldId="359"/>
            <ac:spMk id="4" creationId="{A73CA42B-B507-8344-A1BD-A9EAB61E810C}"/>
          </ac:spMkLst>
        </pc:spChg>
      </pc:sldChg>
      <pc:sldChg chg="modSp mod">
        <pc:chgData name="Denis Arcusa" userId="5f5970b8-ced3-42a1-a690-9108e80206b7" providerId="ADAL" clId="{4FE5EB19-5B2C-44B7-A61D-853B031E80AA}" dt="2023-07-12T13:22:28.811" v="97" actId="20577"/>
        <pc:sldMkLst>
          <pc:docMk/>
          <pc:sldMk cId="497452677" sldId="490"/>
        </pc:sldMkLst>
        <pc:spChg chg="mod">
          <ac:chgData name="Denis Arcusa" userId="5f5970b8-ced3-42a1-a690-9108e80206b7" providerId="ADAL" clId="{4FE5EB19-5B2C-44B7-A61D-853B031E80AA}" dt="2023-07-12T13:22:28.811" v="97" actId="20577"/>
          <ac:spMkLst>
            <pc:docMk/>
            <pc:sldMk cId="497452677" sldId="490"/>
            <ac:spMk id="6" creationId="{E487DA63-7411-4983-84AF-2153D8DF4684}"/>
          </ac:spMkLst>
        </pc:spChg>
      </pc:sldChg>
      <pc:sldChg chg="modSp mod">
        <pc:chgData name="Denis Arcusa" userId="5f5970b8-ced3-42a1-a690-9108e80206b7" providerId="ADAL" clId="{4FE5EB19-5B2C-44B7-A61D-853B031E80AA}" dt="2023-07-12T13:20:46.827" v="47" actId="20577"/>
        <pc:sldMkLst>
          <pc:docMk/>
          <pc:sldMk cId="946143908" sldId="492"/>
        </pc:sldMkLst>
        <pc:spChg chg="mod">
          <ac:chgData name="Denis Arcusa" userId="5f5970b8-ced3-42a1-a690-9108e80206b7" providerId="ADAL" clId="{4FE5EB19-5B2C-44B7-A61D-853B031E80AA}" dt="2023-07-12T13:20:46.827" v="47" actId="20577"/>
          <ac:spMkLst>
            <pc:docMk/>
            <pc:sldMk cId="946143908" sldId="492"/>
            <ac:spMk id="6" creationId="{E487DA63-7411-4983-84AF-2153D8DF4684}"/>
          </ac:spMkLst>
        </pc:spChg>
      </pc:sldChg>
      <pc:sldChg chg="modSp mod">
        <pc:chgData name="Denis Arcusa" userId="5f5970b8-ced3-42a1-a690-9108e80206b7" providerId="ADAL" clId="{4FE5EB19-5B2C-44B7-A61D-853B031E80AA}" dt="2023-07-12T13:22:46.014" v="101" actId="20577"/>
        <pc:sldMkLst>
          <pc:docMk/>
          <pc:sldMk cId="1626340011" sldId="493"/>
        </pc:sldMkLst>
        <pc:spChg chg="mod">
          <ac:chgData name="Denis Arcusa" userId="5f5970b8-ced3-42a1-a690-9108e80206b7" providerId="ADAL" clId="{4FE5EB19-5B2C-44B7-A61D-853B031E80AA}" dt="2023-07-12T13:22:46.014" v="101" actId="20577"/>
          <ac:spMkLst>
            <pc:docMk/>
            <pc:sldMk cId="1626340011" sldId="493"/>
            <ac:spMk id="6" creationId="{E487DA63-7411-4983-84AF-2153D8DF4684}"/>
          </ac:spMkLst>
        </pc:spChg>
      </pc:sldChg>
      <pc:sldChg chg="modSp mod">
        <pc:chgData name="Denis Arcusa" userId="5f5970b8-ced3-42a1-a690-9108e80206b7" providerId="ADAL" clId="{4FE5EB19-5B2C-44B7-A61D-853B031E80AA}" dt="2023-07-12T13:23:05.390" v="103" actId="20577"/>
        <pc:sldMkLst>
          <pc:docMk/>
          <pc:sldMk cId="3450863313" sldId="496"/>
        </pc:sldMkLst>
        <pc:spChg chg="mod">
          <ac:chgData name="Denis Arcusa" userId="5f5970b8-ced3-42a1-a690-9108e80206b7" providerId="ADAL" clId="{4FE5EB19-5B2C-44B7-A61D-853B031E80AA}" dt="2023-07-12T13:23:05.390" v="103" actId="20577"/>
          <ac:spMkLst>
            <pc:docMk/>
            <pc:sldMk cId="3450863313" sldId="496"/>
            <ac:spMk id="6" creationId="{E487DA63-7411-4983-84AF-2153D8DF4684}"/>
          </ac:spMkLst>
        </pc:spChg>
      </pc:sldChg>
      <pc:sldChg chg="modSp mod">
        <pc:chgData name="Denis Arcusa" userId="5f5970b8-ced3-42a1-a690-9108e80206b7" providerId="ADAL" clId="{4FE5EB19-5B2C-44B7-A61D-853B031E80AA}" dt="2023-07-12T13:27:50.661" v="123" actId="20577"/>
        <pc:sldMkLst>
          <pc:docMk/>
          <pc:sldMk cId="3783265192" sldId="497"/>
        </pc:sldMkLst>
        <pc:spChg chg="mod">
          <ac:chgData name="Denis Arcusa" userId="5f5970b8-ced3-42a1-a690-9108e80206b7" providerId="ADAL" clId="{4FE5EB19-5B2C-44B7-A61D-853B031E80AA}" dt="2023-07-12T13:27:50.661" v="123" actId="20577"/>
          <ac:spMkLst>
            <pc:docMk/>
            <pc:sldMk cId="3783265192" sldId="497"/>
            <ac:spMk id="6" creationId="{E487DA63-7411-4983-84AF-2153D8DF4684}"/>
          </ac:spMkLst>
        </pc:spChg>
      </pc:sldChg>
      <pc:sldChg chg="modSp mod">
        <pc:chgData name="Denis Arcusa" userId="5f5970b8-ced3-42a1-a690-9108e80206b7" providerId="ADAL" clId="{4FE5EB19-5B2C-44B7-A61D-853B031E80AA}" dt="2023-07-12T13:28:20.538" v="128" actId="20577"/>
        <pc:sldMkLst>
          <pc:docMk/>
          <pc:sldMk cId="4712342" sldId="498"/>
        </pc:sldMkLst>
        <pc:spChg chg="mod">
          <ac:chgData name="Denis Arcusa" userId="5f5970b8-ced3-42a1-a690-9108e80206b7" providerId="ADAL" clId="{4FE5EB19-5B2C-44B7-A61D-853B031E80AA}" dt="2023-07-12T13:28:20.538" v="128" actId="20577"/>
          <ac:spMkLst>
            <pc:docMk/>
            <pc:sldMk cId="4712342" sldId="498"/>
            <ac:spMk id="6" creationId="{E487DA63-7411-4983-84AF-2153D8DF4684}"/>
          </ac:spMkLst>
        </pc:spChg>
      </pc:sldChg>
      <pc:sldChg chg="modSp mod">
        <pc:chgData name="Denis Arcusa" userId="5f5970b8-ced3-42a1-a690-9108e80206b7" providerId="ADAL" clId="{4FE5EB19-5B2C-44B7-A61D-853B031E80AA}" dt="2023-07-12T13:29:14.103" v="133" actId="20577"/>
        <pc:sldMkLst>
          <pc:docMk/>
          <pc:sldMk cId="1729056340" sldId="499"/>
        </pc:sldMkLst>
        <pc:spChg chg="mod">
          <ac:chgData name="Denis Arcusa" userId="5f5970b8-ced3-42a1-a690-9108e80206b7" providerId="ADAL" clId="{4FE5EB19-5B2C-44B7-A61D-853B031E80AA}" dt="2023-07-12T13:29:14.103" v="133" actId="20577"/>
          <ac:spMkLst>
            <pc:docMk/>
            <pc:sldMk cId="1729056340" sldId="499"/>
            <ac:spMk id="6" creationId="{E487DA63-7411-4983-84AF-2153D8DF4684}"/>
          </ac:spMkLst>
        </pc:spChg>
      </pc:sldChg>
      <pc:sldChg chg="modSp mod">
        <pc:chgData name="Denis Arcusa" userId="5f5970b8-ced3-42a1-a690-9108e80206b7" providerId="ADAL" clId="{4FE5EB19-5B2C-44B7-A61D-853B031E80AA}" dt="2023-07-12T13:31:28.004" v="140" actId="20577"/>
        <pc:sldMkLst>
          <pc:docMk/>
          <pc:sldMk cId="506284474" sldId="502"/>
        </pc:sldMkLst>
        <pc:spChg chg="mod">
          <ac:chgData name="Denis Arcusa" userId="5f5970b8-ced3-42a1-a690-9108e80206b7" providerId="ADAL" clId="{4FE5EB19-5B2C-44B7-A61D-853B031E80AA}" dt="2023-07-12T13:31:28.004" v="140" actId="20577"/>
          <ac:spMkLst>
            <pc:docMk/>
            <pc:sldMk cId="506284474" sldId="502"/>
            <ac:spMk id="6" creationId="{E487DA63-7411-4983-84AF-2153D8DF4684}"/>
          </ac:spMkLst>
        </pc:spChg>
      </pc:sldChg>
      <pc:sldChg chg="modSp mod">
        <pc:chgData name="Denis Arcusa" userId="5f5970b8-ced3-42a1-a690-9108e80206b7" providerId="ADAL" clId="{4FE5EB19-5B2C-44B7-A61D-853B031E80AA}" dt="2023-07-12T13:31:55.290" v="153" actId="20577"/>
        <pc:sldMkLst>
          <pc:docMk/>
          <pc:sldMk cId="2726756166" sldId="503"/>
        </pc:sldMkLst>
        <pc:spChg chg="mod">
          <ac:chgData name="Denis Arcusa" userId="5f5970b8-ced3-42a1-a690-9108e80206b7" providerId="ADAL" clId="{4FE5EB19-5B2C-44B7-A61D-853B031E80AA}" dt="2023-07-12T13:31:55.290" v="153" actId="20577"/>
          <ac:spMkLst>
            <pc:docMk/>
            <pc:sldMk cId="2726756166" sldId="503"/>
            <ac:spMk id="6" creationId="{E487DA63-7411-4983-84AF-2153D8DF4684}"/>
          </ac:spMkLst>
        </pc:spChg>
      </pc:sldChg>
      <pc:sldChg chg="modNotesTx">
        <pc:chgData name="Denis Arcusa" userId="5f5970b8-ced3-42a1-a690-9108e80206b7" providerId="ADAL" clId="{4FE5EB19-5B2C-44B7-A61D-853B031E80AA}" dt="2023-07-12T13:33:25.485" v="156" actId="20577"/>
        <pc:sldMkLst>
          <pc:docMk/>
          <pc:sldMk cId="2183628599" sldId="506"/>
        </pc:sldMkLst>
      </pc:sldChg>
      <pc:sldChg chg="modSp mod">
        <pc:chgData name="Denis Arcusa" userId="5f5970b8-ced3-42a1-a690-9108e80206b7" providerId="ADAL" clId="{4FE5EB19-5B2C-44B7-A61D-853B031E80AA}" dt="2023-07-12T14:15:22.149" v="167" actId="20577"/>
        <pc:sldMkLst>
          <pc:docMk/>
          <pc:sldMk cId="2884484145" sldId="508"/>
        </pc:sldMkLst>
        <pc:spChg chg="mod">
          <ac:chgData name="Denis Arcusa" userId="5f5970b8-ced3-42a1-a690-9108e80206b7" providerId="ADAL" clId="{4FE5EB19-5B2C-44B7-A61D-853B031E80AA}" dt="2023-07-12T14:15:22.149" v="167" actId="20577"/>
          <ac:spMkLst>
            <pc:docMk/>
            <pc:sldMk cId="2884484145" sldId="508"/>
            <ac:spMk id="5" creationId="{E837AB28-36CC-44D9-85BC-22D8DC242CE9}"/>
          </ac:spMkLst>
        </pc:spChg>
      </pc:sldChg>
      <pc:sldChg chg="modSp mod">
        <pc:chgData name="Denis Arcusa" userId="5f5970b8-ced3-42a1-a690-9108e80206b7" providerId="ADAL" clId="{4FE5EB19-5B2C-44B7-A61D-853B031E80AA}" dt="2023-07-12T13:06:16.422" v="36" actId="20577"/>
        <pc:sldMkLst>
          <pc:docMk/>
          <pc:sldMk cId="3377987419" sldId="514"/>
        </pc:sldMkLst>
        <pc:spChg chg="mod">
          <ac:chgData name="Denis Arcusa" userId="5f5970b8-ced3-42a1-a690-9108e80206b7" providerId="ADAL" clId="{4FE5EB19-5B2C-44B7-A61D-853B031E80AA}" dt="2023-07-12T13:06:16.422" v="36" actId="20577"/>
          <ac:spMkLst>
            <pc:docMk/>
            <pc:sldMk cId="3377987419" sldId="514"/>
            <ac:spMk id="2" creationId="{DB27D2E5-FF12-D780-A9C2-EEBB31B7BFF0}"/>
          </ac:spMkLst>
        </pc:spChg>
      </pc:sldChg>
      <pc:sldChg chg="modSp mod">
        <pc:chgData name="Denis Arcusa" userId="5f5970b8-ced3-42a1-a690-9108e80206b7" providerId="ADAL" clId="{4FE5EB19-5B2C-44B7-A61D-853B031E80AA}" dt="2023-07-12T13:42:58.449" v="161" actId="20577"/>
        <pc:sldMkLst>
          <pc:docMk/>
          <pc:sldMk cId="2221784474" sldId="516"/>
        </pc:sldMkLst>
        <pc:spChg chg="mod">
          <ac:chgData name="Denis Arcusa" userId="5f5970b8-ced3-42a1-a690-9108e80206b7" providerId="ADAL" clId="{4FE5EB19-5B2C-44B7-A61D-853B031E80AA}" dt="2023-07-12T13:42:58.449" v="161" actId="20577"/>
          <ac:spMkLst>
            <pc:docMk/>
            <pc:sldMk cId="2221784474" sldId="516"/>
            <ac:spMk id="5" creationId="{E837AB28-36CC-44D9-85BC-22D8DC242CE9}"/>
          </ac:spMkLst>
        </pc:spChg>
      </pc:sldChg>
    </pc:docChg>
  </pc:docChgLst>
  <pc:docChgLst>
    <pc:chgData name="Marin Chihai" userId="72c81da3-a216-449f-9086-392f518c2a8c" providerId="ADAL" clId="{A5CF1487-953A-4E3C-8493-F85D38D57926}"/>
    <pc:docChg chg="undo custSel addSld delSld modSld">
      <pc:chgData name="Marin Chihai" userId="72c81da3-a216-449f-9086-392f518c2a8c" providerId="ADAL" clId="{A5CF1487-953A-4E3C-8493-F85D38D57926}" dt="2023-07-11T17:36:37.721" v="376" actId="20577"/>
      <pc:docMkLst>
        <pc:docMk/>
      </pc:docMkLst>
      <pc:sldChg chg="del">
        <pc:chgData name="Marin Chihai" userId="72c81da3-a216-449f-9086-392f518c2a8c" providerId="ADAL" clId="{A5CF1487-953A-4E3C-8493-F85D38D57926}" dt="2023-07-11T16:18:03.790" v="3" actId="2696"/>
        <pc:sldMkLst>
          <pc:docMk/>
          <pc:sldMk cId="2427873949" sldId="403"/>
        </pc:sldMkLst>
      </pc:sldChg>
      <pc:sldChg chg="del">
        <pc:chgData name="Marin Chihai" userId="72c81da3-a216-449f-9086-392f518c2a8c" providerId="ADAL" clId="{A5CF1487-953A-4E3C-8493-F85D38D57926}" dt="2023-07-11T16:18:06.246" v="4" actId="2696"/>
        <pc:sldMkLst>
          <pc:docMk/>
          <pc:sldMk cId="4078419258" sldId="421"/>
        </pc:sldMkLst>
      </pc:sldChg>
      <pc:sldChg chg="modSp">
        <pc:chgData name="Marin Chihai" userId="72c81da3-a216-449f-9086-392f518c2a8c" providerId="ADAL" clId="{A5CF1487-953A-4E3C-8493-F85D38D57926}" dt="2023-07-11T17:02:43.971" v="216"/>
        <pc:sldMkLst>
          <pc:docMk/>
          <pc:sldMk cId="1025915130" sldId="472"/>
        </pc:sldMkLst>
        <pc:graphicFrameChg chg="mod">
          <ac:chgData name="Marin Chihai" userId="72c81da3-a216-449f-9086-392f518c2a8c" providerId="ADAL" clId="{A5CF1487-953A-4E3C-8493-F85D38D57926}" dt="2023-07-11T17:02:43.971" v="216"/>
          <ac:graphicFrameMkLst>
            <pc:docMk/>
            <pc:sldMk cId="1025915130" sldId="472"/>
            <ac:graphicFrameMk id="2" creationId="{D8F75175-C3B5-1D65-FCF5-94D8BFB47407}"/>
          </ac:graphicFrameMkLst>
        </pc:graphicFrameChg>
      </pc:sldChg>
      <pc:sldChg chg="modSp">
        <pc:chgData name="Marin Chihai" userId="72c81da3-a216-449f-9086-392f518c2a8c" providerId="ADAL" clId="{A5CF1487-953A-4E3C-8493-F85D38D57926}" dt="2023-07-11T17:04:20.835" v="218"/>
        <pc:sldMkLst>
          <pc:docMk/>
          <pc:sldMk cId="1112701780" sldId="476"/>
        </pc:sldMkLst>
        <pc:graphicFrameChg chg="mod">
          <ac:chgData name="Marin Chihai" userId="72c81da3-a216-449f-9086-392f518c2a8c" providerId="ADAL" clId="{A5CF1487-953A-4E3C-8493-F85D38D57926}" dt="2023-07-11T17:04:20.835" v="218"/>
          <ac:graphicFrameMkLst>
            <pc:docMk/>
            <pc:sldMk cId="1112701780" sldId="476"/>
            <ac:graphicFrameMk id="6" creationId="{EB1FAA07-B1A4-8BFD-CBAB-ACF69A91401A}"/>
          </ac:graphicFrameMkLst>
        </pc:graphicFrameChg>
      </pc:sldChg>
      <pc:sldChg chg="modSp">
        <pc:chgData name="Marin Chihai" userId="72c81da3-a216-449f-9086-392f518c2a8c" providerId="ADAL" clId="{A5CF1487-953A-4E3C-8493-F85D38D57926}" dt="2023-07-11T16:26:09.384" v="64"/>
        <pc:sldMkLst>
          <pc:docMk/>
          <pc:sldMk cId="738802690" sldId="477"/>
        </pc:sldMkLst>
        <pc:graphicFrameChg chg="mod">
          <ac:chgData name="Marin Chihai" userId="72c81da3-a216-449f-9086-392f518c2a8c" providerId="ADAL" clId="{A5CF1487-953A-4E3C-8493-F85D38D57926}" dt="2023-07-11T16:26:09.384" v="64"/>
          <ac:graphicFrameMkLst>
            <pc:docMk/>
            <pc:sldMk cId="738802690" sldId="477"/>
            <ac:graphicFrameMk id="6" creationId="{A72198F8-87B8-CFAA-BA28-B7F9EA6CC76E}"/>
          </ac:graphicFrameMkLst>
        </pc:graphicFrameChg>
      </pc:sldChg>
      <pc:sldChg chg="modSp">
        <pc:chgData name="Marin Chihai" userId="72c81da3-a216-449f-9086-392f518c2a8c" providerId="ADAL" clId="{A5CF1487-953A-4E3C-8493-F85D38D57926}" dt="2023-07-11T17:05:50.656" v="219"/>
        <pc:sldMkLst>
          <pc:docMk/>
          <pc:sldMk cId="2534170969" sldId="478"/>
        </pc:sldMkLst>
        <pc:graphicFrameChg chg="mod">
          <ac:chgData name="Marin Chihai" userId="72c81da3-a216-449f-9086-392f518c2a8c" providerId="ADAL" clId="{A5CF1487-953A-4E3C-8493-F85D38D57926}" dt="2023-07-11T17:05:50.656" v="219"/>
          <ac:graphicFrameMkLst>
            <pc:docMk/>
            <pc:sldMk cId="2534170969" sldId="478"/>
            <ac:graphicFrameMk id="7" creationId="{42726562-8B6D-8DAD-4550-C482D8E8395F}"/>
          </ac:graphicFrameMkLst>
        </pc:graphicFrameChg>
      </pc:sldChg>
      <pc:sldChg chg="modSp">
        <pc:chgData name="Marin Chihai" userId="72c81da3-a216-449f-9086-392f518c2a8c" providerId="ADAL" clId="{A5CF1487-953A-4E3C-8493-F85D38D57926}" dt="2023-07-11T17:11:26.753" v="221"/>
        <pc:sldMkLst>
          <pc:docMk/>
          <pc:sldMk cId="92722302" sldId="479"/>
        </pc:sldMkLst>
        <pc:graphicFrameChg chg="mod">
          <ac:chgData name="Marin Chihai" userId="72c81da3-a216-449f-9086-392f518c2a8c" providerId="ADAL" clId="{A5CF1487-953A-4E3C-8493-F85D38D57926}" dt="2023-07-11T17:11:26.753" v="221"/>
          <ac:graphicFrameMkLst>
            <pc:docMk/>
            <pc:sldMk cId="92722302" sldId="479"/>
            <ac:graphicFrameMk id="6" creationId="{DD651164-DD6D-838A-B30A-06780D420453}"/>
          </ac:graphicFrameMkLst>
        </pc:graphicFrameChg>
      </pc:sldChg>
      <pc:sldChg chg="modSp">
        <pc:chgData name="Marin Chihai" userId="72c81da3-a216-449f-9086-392f518c2a8c" providerId="ADAL" clId="{A5CF1487-953A-4E3C-8493-F85D38D57926}" dt="2023-07-11T17:12:37.169" v="222"/>
        <pc:sldMkLst>
          <pc:docMk/>
          <pc:sldMk cId="3214508154" sldId="480"/>
        </pc:sldMkLst>
        <pc:graphicFrameChg chg="mod">
          <ac:chgData name="Marin Chihai" userId="72c81da3-a216-449f-9086-392f518c2a8c" providerId="ADAL" clId="{A5CF1487-953A-4E3C-8493-F85D38D57926}" dt="2023-07-11T17:12:37.169" v="222"/>
          <ac:graphicFrameMkLst>
            <pc:docMk/>
            <pc:sldMk cId="3214508154" sldId="480"/>
            <ac:graphicFrameMk id="5" creationId="{D846F633-8194-F3FF-A5C2-B58B8B65CABB}"/>
          </ac:graphicFrameMkLst>
        </pc:graphicFrameChg>
      </pc:sldChg>
      <pc:sldChg chg="modSp">
        <pc:chgData name="Marin Chihai" userId="72c81da3-a216-449f-9086-392f518c2a8c" providerId="ADAL" clId="{A5CF1487-953A-4E3C-8493-F85D38D57926}" dt="2023-07-11T17:09:11.612" v="220"/>
        <pc:sldMkLst>
          <pc:docMk/>
          <pc:sldMk cId="3216056992" sldId="481"/>
        </pc:sldMkLst>
        <pc:graphicFrameChg chg="mod">
          <ac:chgData name="Marin Chihai" userId="72c81da3-a216-449f-9086-392f518c2a8c" providerId="ADAL" clId="{A5CF1487-953A-4E3C-8493-F85D38D57926}" dt="2023-07-11T17:09:11.612" v="220"/>
          <ac:graphicFrameMkLst>
            <pc:docMk/>
            <pc:sldMk cId="3216056992" sldId="481"/>
            <ac:graphicFrameMk id="6" creationId="{573AD2A2-EE4C-C3FB-88D2-6A110BFD60E4}"/>
          </ac:graphicFrameMkLst>
        </pc:graphicFrameChg>
      </pc:sldChg>
      <pc:sldChg chg="modSp">
        <pc:chgData name="Marin Chihai" userId="72c81da3-a216-449f-9086-392f518c2a8c" providerId="ADAL" clId="{A5CF1487-953A-4E3C-8493-F85D38D57926}" dt="2023-07-11T17:13:48.356" v="223"/>
        <pc:sldMkLst>
          <pc:docMk/>
          <pc:sldMk cId="2982958732" sldId="482"/>
        </pc:sldMkLst>
        <pc:graphicFrameChg chg="mod">
          <ac:chgData name="Marin Chihai" userId="72c81da3-a216-449f-9086-392f518c2a8c" providerId="ADAL" clId="{A5CF1487-953A-4E3C-8493-F85D38D57926}" dt="2023-07-11T17:13:48.356" v="223"/>
          <ac:graphicFrameMkLst>
            <pc:docMk/>
            <pc:sldMk cId="2982958732" sldId="482"/>
            <ac:graphicFrameMk id="6" creationId="{9927100B-8ED9-2AE6-63F2-6D4948D8EE60}"/>
          </ac:graphicFrameMkLst>
        </pc:graphicFrameChg>
      </pc:sldChg>
      <pc:sldChg chg="modSp">
        <pc:chgData name="Marin Chihai" userId="72c81da3-a216-449f-9086-392f518c2a8c" providerId="ADAL" clId="{A5CF1487-953A-4E3C-8493-F85D38D57926}" dt="2023-07-11T17:36:04.255" v="373"/>
        <pc:sldMkLst>
          <pc:docMk/>
          <pc:sldMk cId="4238187063" sldId="483"/>
        </pc:sldMkLst>
        <pc:graphicFrameChg chg="mod">
          <ac:chgData name="Marin Chihai" userId="72c81da3-a216-449f-9086-392f518c2a8c" providerId="ADAL" clId="{A5CF1487-953A-4E3C-8493-F85D38D57926}" dt="2023-07-11T17:36:04.255" v="373"/>
          <ac:graphicFrameMkLst>
            <pc:docMk/>
            <pc:sldMk cId="4238187063" sldId="483"/>
            <ac:graphicFrameMk id="5" creationId="{96534E52-F76B-C37C-2525-2A1D17908A2B}"/>
          </ac:graphicFrameMkLst>
        </pc:graphicFrameChg>
      </pc:sldChg>
      <pc:sldChg chg="modSp">
        <pc:chgData name="Marin Chihai" userId="72c81da3-a216-449f-9086-392f518c2a8c" providerId="ADAL" clId="{A5CF1487-953A-4E3C-8493-F85D38D57926}" dt="2023-07-11T17:14:46.709" v="226"/>
        <pc:sldMkLst>
          <pc:docMk/>
          <pc:sldMk cId="4185100241" sldId="484"/>
        </pc:sldMkLst>
        <pc:graphicFrameChg chg="mod">
          <ac:chgData name="Marin Chihai" userId="72c81da3-a216-449f-9086-392f518c2a8c" providerId="ADAL" clId="{A5CF1487-953A-4E3C-8493-F85D38D57926}" dt="2023-07-11T17:14:46.709" v="226"/>
          <ac:graphicFrameMkLst>
            <pc:docMk/>
            <pc:sldMk cId="4185100241" sldId="484"/>
            <ac:graphicFrameMk id="5" creationId="{68F3D4CD-5141-8F6D-8BA4-197F9F90E731}"/>
          </ac:graphicFrameMkLst>
        </pc:graphicFrameChg>
      </pc:sldChg>
      <pc:sldChg chg="modSp mod">
        <pc:chgData name="Marin Chihai" userId="72c81da3-a216-449f-9086-392f518c2a8c" providerId="ADAL" clId="{A5CF1487-953A-4E3C-8493-F85D38D57926}" dt="2023-07-11T16:34:12.971" v="93" actId="20577"/>
        <pc:sldMkLst>
          <pc:docMk/>
          <pc:sldMk cId="3201624630" sldId="486"/>
        </pc:sldMkLst>
        <pc:spChg chg="mod">
          <ac:chgData name="Marin Chihai" userId="72c81da3-a216-449f-9086-392f518c2a8c" providerId="ADAL" clId="{A5CF1487-953A-4E3C-8493-F85D38D57926}" dt="2023-07-11T16:20:02.488" v="16" actId="1076"/>
          <ac:spMkLst>
            <pc:docMk/>
            <pc:sldMk cId="3201624630" sldId="486"/>
            <ac:spMk id="4" creationId="{9FEFBEB9-3CE8-3045-816B-7A1D8D2A0FA1}"/>
          </ac:spMkLst>
        </pc:spChg>
        <pc:spChg chg="mod">
          <ac:chgData name="Marin Chihai" userId="72c81da3-a216-449f-9086-392f518c2a8c" providerId="ADAL" clId="{A5CF1487-953A-4E3C-8493-F85D38D57926}" dt="2023-07-11T16:34:12.971" v="93" actId="20577"/>
          <ac:spMkLst>
            <pc:docMk/>
            <pc:sldMk cId="3201624630" sldId="486"/>
            <ac:spMk id="6" creationId="{E487DA63-7411-4983-84AF-2153D8DF4684}"/>
          </ac:spMkLst>
        </pc:spChg>
        <pc:picChg chg="mod">
          <ac:chgData name="Marin Chihai" userId="72c81da3-a216-449f-9086-392f518c2a8c" providerId="ADAL" clId="{A5CF1487-953A-4E3C-8493-F85D38D57926}" dt="2023-07-11T16:20:10.900" v="19" actId="1076"/>
          <ac:picMkLst>
            <pc:docMk/>
            <pc:sldMk cId="3201624630" sldId="486"/>
            <ac:picMk id="7" creationId="{58775027-A152-93F6-423A-54FC2E344E95}"/>
          </ac:picMkLst>
        </pc:picChg>
      </pc:sldChg>
      <pc:sldChg chg="modSp mod modNotesTx">
        <pc:chgData name="Marin Chihai" userId="72c81da3-a216-449f-9086-392f518c2a8c" providerId="ADAL" clId="{A5CF1487-953A-4E3C-8493-F85D38D57926}" dt="2023-07-11T16:24:26.482" v="63" actId="14100"/>
        <pc:sldMkLst>
          <pc:docMk/>
          <pc:sldMk cId="4263620448" sldId="487"/>
        </pc:sldMkLst>
        <pc:spChg chg="mod">
          <ac:chgData name="Marin Chihai" userId="72c81da3-a216-449f-9086-392f518c2a8c" providerId="ADAL" clId="{A5CF1487-953A-4E3C-8493-F85D38D57926}" dt="2023-07-11T16:21:09.500" v="26" actId="1076"/>
          <ac:spMkLst>
            <pc:docMk/>
            <pc:sldMk cId="4263620448" sldId="487"/>
            <ac:spMk id="4" creationId="{9FEFBEB9-3CE8-3045-816B-7A1D8D2A0FA1}"/>
          </ac:spMkLst>
        </pc:spChg>
        <pc:spChg chg="mod">
          <ac:chgData name="Marin Chihai" userId="72c81da3-a216-449f-9086-392f518c2a8c" providerId="ADAL" clId="{A5CF1487-953A-4E3C-8493-F85D38D57926}" dt="2023-07-11T16:24:26.482" v="63" actId="14100"/>
          <ac:spMkLst>
            <pc:docMk/>
            <pc:sldMk cId="4263620448" sldId="487"/>
            <ac:spMk id="6" creationId="{E487DA63-7411-4983-84AF-2153D8DF4684}"/>
          </ac:spMkLst>
        </pc:spChg>
        <pc:picChg chg="mod">
          <ac:chgData name="Marin Chihai" userId="72c81da3-a216-449f-9086-392f518c2a8c" providerId="ADAL" clId="{A5CF1487-953A-4E3C-8493-F85D38D57926}" dt="2023-07-11T16:23:06.348" v="45" actId="1076"/>
          <ac:picMkLst>
            <pc:docMk/>
            <pc:sldMk cId="4263620448" sldId="487"/>
            <ac:picMk id="9" creationId="{40ADFE12-2A3F-97DA-A217-171F507EA727}"/>
          </ac:picMkLst>
        </pc:picChg>
      </pc:sldChg>
      <pc:sldChg chg="del">
        <pc:chgData name="Marin Chihai" userId="72c81da3-a216-449f-9086-392f518c2a8c" providerId="ADAL" clId="{A5CF1487-953A-4E3C-8493-F85D38D57926}" dt="2023-07-11T16:26:53.901" v="65" actId="2696"/>
        <pc:sldMkLst>
          <pc:docMk/>
          <pc:sldMk cId="3534867686" sldId="489"/>
        </pc:sldMkLst>
      </pc:sldChg>
      <pc:sldChg chg="modSp mod">
        <pc:chgData name="Marin Chihai" userId="72c81da3-a216-449f-9086-392f518c2a8c" providerId="ADAL" clId="{A5CF1487-953A-4E3C-8493-F85D38D57926}" dt="2023-07-11T16:28:48.183" v="71" actId="1076"/>
        <pc:sldMkLst>
          <pc:docMk/>
          <pc:sldMk cId="4712342" sldId="498"/>
        </pc:sldMkLst>
        <pc:spChg chg="mod">
          <ac:chgData name="Marin Chihai" userId="72c81da3-a216-449f-9086-392f518c2a8c" providerId="ADAL" clId="{A5CF1487-953A-4E3C-8493-F85D38D57926}" dt="2023-07-11T16:28:38.864" v="70" actId="14100"/>
          <ac:spMkLst>
            <pc:docMk/>
            <pc:sldMk cId="4712342" sldId="498"/>
            <ac:spMk id="6" creationId="{E487DA63-7411-4983-84AF-2153D8DF4684}"/>
          </ac:spMkLst>
        </pc:spChg>
        <pc:picChg chg="mod">
          <ac:chgData name="Marin Chihai" userId="72c81da3-a216-449f-9086-392f518c2a8c" providerId="ADAL" clId="{A5CF1487-953A-4E3C-8493-F85D38D57926}" dt="2023-07-11T16:28:48.183" v="71" actId="1076"/>
          <ac:picMkLst>
            <pc:docMk/>
            <pc:sldMk cId="4712342" sldId="498"/>
            <ac:picMk id="7" creationId="{E74013AE-E685-E215-0ECE-20AAD8F0F1AF}"/>
          </ac:picMkLst>
        </pc:picChg>
      </pc:sldChg>
      <pc:sldChg chg="modSp mod">
        <pc:chgData name="Marin Chihai" userId="72c81da3-a216-449f-9086-392f518c2a8c" providerId="ADAL" clId="{A5CF1487-953A-4E3C-8493-F85D38D57926}" dt="2023-07-11T16:30:47.148" v="89" actId="1076"/>
        <pc:sldMkLst>
          <pc:docMk/>
          <pc:sldMk cId="464907448" sldId="500"/>
        </pc:sldMkLst>
        <pc:spChg chg="mod">
          <ac:chgData name="Marin Chihai" userId="72c81da3-a216-449f-9086-392f518c2a8c" providerId="ADAL" clId="{A5CF1487-953A-4E3C-8493-F85D38D57926}" dt="2023-07-11T16:30:34.020" v="87" actId="27636"/>
          <ac:spMkLst>
            <pc:docMk/>
            <pc:sldMk cId="464907448" sldId="500"/>
            <ac:spMk id="4" creationId="{9FEFBEB9-3CE8-3045-816B-7A1D8D2A0FA1}"/>
          </ac:spMkLst>
        </pc:spChg>
        <pc:spChg chg="mod">
          <ac:chgData name="Marin Chihai" userId="72c81da3-a216-449f-9086-392f518c2a8c" providerId="ADAL" clId="{A5CF1487-953A-4E3C-8493-F85D38D57926}" dt="2023-07-11T16:30:43.975" v="88" actId="1076"/>
          <ac:spMkLst>
            <pc:docMk/>
            <pc:sldMk cId="464907448" sldId="500"/>
            <ac:spMk id="6" creationId="{E487DA63-7411-4983-84AF-2153D8DF4684}"/>
          </ac:spMkLst>
        </pc:spChg>
        <pc:picChg chg="mod">
          <ac:chgData name="Marin Chihai" userId="72c81da3-a216-449f-9086-392f518c2a8c" providerId="ADAL" clId="{A5CF1487-953A-4E3C-8493-F85D38D57926}" dt="2023-07-11T16:30:47.148" v="89" actId="1076"/>
          <ac:picMkLst>
            <pc:docMk/>
            <pc:sldMk cId="464907448" sldId="500"/>
            <ac:picMk id="7" creationId="{E74013AE-E685-E215-0ECE-20AAD8F0F1AF}"/>
          </ac:picMkLst>
        </pc:picChg>
      </pc:sldChg>
      <pc:sldChg chg="modSp mod">
        <pc:chgData name="Marin Chihai" userId="72c81da3-a216-449f-9086-392f518c2a8c" providerId="ADAL" clId="{A5CF1487-953A-4E3C-8493-F85D38D57926}" dt="2023-07-11T16:31:18.242" v="92" actId="1076"/>
        <pc:sldMkLst>
          <pc:docMk/>
          <pc:sldMk cId="1715466219" sldId="501"/>
        </pc:sldMkLst>
        <pc:spChg chg="mod">
          <ac:chgData name="Marin Chihai" userId="72c81da3-a216-449f-9086-392f518c2a8c" providerId="ADAL" clId="{A5CF1487-953A-4E3C-8493-F85D38D57926}" dt="2023-07-11T16:31:11.493" v="91" actId="15"/>
          <ac:spMkLst>
            <pc:docMk/>
            <pc:sldMk cId="1715466219" sldId="501"/>
            <ac:spMk id="6" creationId="{E487DA63-7411-4983-84AF-2153D8DF4684}"/>
          </ac:spMkLst>
        </pc:spChg>
        <pc:picChg chg="mod">
          <ac:chgData name="Marin Chihai" userId="72c81da3-a216-449f-9086-392f518c2a8c" providerId="ADAL" clId="{A5CF1487-953A-4E3C-8493-F85D38D57926}" dt="2023-07-11T16:31:18.242" v="92" actId="1076"/>
          <ac:picMkLst>
            <pc:docMk/>
            <pc:sldMk cId="1715466219" sldId="501"/>
            <ac:picMk id="8" creationId="{CF2090E9-060D-3566-C7C0-A10D226834EB}"/>
          </ac:picMkLst>
        </pc:picChg>
      </pc:sldChg>
      <pc:sldChg chg="modSp mod">
        <pc:chgData name="Marin Chihai" userId="72c81da3-a216-449f-9086-392f518c2a8c" providerId="ADAL" clId="{A5CF1487-953A-4E3C-8493-F85D38D57926}" dt="2023-07-11T17:00:55.944" v="213" actId="14100"/>
        <pc:sldMkLst>
          <pc:docMk/>
          <pc:sldMk cId="506284474" sldId="502"/>
        </pc:sldMkLst>
        <pc:spChg chg="mod">
          <ac:chgData name="Marin Chihai" userId="72c81da3-a216-449f-9086-392f518c2a8c" providerId="ADAL" clId="{A5CF1487-953A-4E3C-8493-F85D38D57926}" dt="2023-07-11T17:00:55.944" v="213" actId="14100"/>
          <ac:spMkLst>
            <pc:docMk/>
            <pc:sldMk cId="506284474" sldId="502"/>
            <ac:spMk id="6" creationId="{E487DA63-7411-4983-84AF-2153D8DF4684}"/>
          </ac:spMkLst>
        </pc:spChg>
        <pc:picChg chg="mod">
          <ac:chgData name="Marin Chihai" userId="72c81da3-a216-449f-9086-392f518c2a8c" providerId="ADAL" clId="{A5CF1487-953A-4E3C-8493-F85D38D57926}" dt="2023-07-11T17:00:48.561" v="211" actId="1076"/>
          <ac:picMkLst>
            <pc:docMk/>
            <pc:sldMk cId="506284474" sldId="502"/>
            <ac:picMk id="8" creationId="{042FDCBD-6FDC-FF3B-FD8A-54799373728B}"/>
          </ac:picMkLst>
        </pc:picChg>
      </pc:sldChg>
      <pc:sldChg chg="modSp mod">
        <pc:chgData name="Marin Chihai" userId="72c81da3-a216-449f-9086-392f518c2a8c" providerId="ADAL" clId="{A5CF1487-953A-4E3C-8493-F85D38D57926}" dt="2023-07-11T17:01:07.165" v="215" actId="14100"/>
        <pc:sldMkLst>
          <pc:docMk/>
          <pc:sldMk cId="2726756166" sldId="503"/>
        </pc:sldMkLst>
        <pc:spChg chg="mod">
          <ac:chgData name="Marin Chihai" userId="72c81da3-a216-449f-9086-392f518c2a8c" providerId="ADAL" clId="{A5CF1487-953A-4E3C-8493-F85D38D57926}" dt="2023-07-11T17:01:07.165" v="215" actId="14100"/>
          <ac:spMkLst>
            <pc:docMk/>
            <pc:sldMk cId="2726756166" sldId="503"/>
            <ac:spMk id="6" creationId="{E487DA63-7411-4983-84AF-2153D8DF4684}"/>
          </ac:spMkLst>
        </pc:spChg>
        <pc:picChg chg="mod">
          <ac:chgData name="Marin Chihai" userId="72c81da3-a216-449f-9086-392f518c2a8c" providerId="ADAL" clId="{A5CF1487-953A-4E3C-8493-F85D38D57926}" dt="2023-07-11T17:01:02.369" v="214" actId="1076"/>
          <ac:picMkLst>
            <pc:docMk/>
            <pc:sldMk cId="2726756166" sldId="503"/>
            <ac:picMk id="7" creationId="{384917AF-3427-2407-3522-A4A2F30BB95A}"/>
          </ac:picMkLst>
        </pc:picChg>
      </pc:sldChg>
      <pc:sldChg chg="modSp mod">
        <pc:chgData name="Marin Chihai" userId="72c81da3-a216-449f-9086-392f518c2a8c" providerId="ADAL" clId="{A5CF1487-953A-4E3C-8493-F85D38D57926}" dt="2023-07-11T16:37:09.092" v="103" actId="14100"/>
        <pc:sldMkLst>
          <pc:docMk/>
          <pc:sldMk cId="1785509336" sldId="505"/>
        </pc:sldMkLst>
        <pc:spChg chg="mod">
          <ac:chgData name="Marin Chihai" userId="72c81da3-a216-449f-9086-392f518c2a8c" providerId="ADAL" clId="{A5CF1487-953A-4E3C-8493-F85D38D57926}" dt="2023-07-11T16:37:09.092" v="103" actId="14100"/>
          <ac:spMkLst>
            <pc:docMk/>
            <pc:sldMk cId="1785509336" sldId="505"/>
            <ac:spMk id="6" creationId="{E487DA63-7411-4983-84AF-2153D8DF4684}"/>
          </ac:spMkLst>
        </pc:spChg>
      </pc:sldChg>
      <pc:sldChg chg="modSp mod">
        <pc:chgData name="Marin Chihai" userId="72c81da3-a216-449f-9086-392f518c2a8c" providerId="ADAL" clId="{A5CF1487-953A-4E3C-8493-F85D38D57926}" dt="2023-07-11T17:24:41.759" v="276" actId="1076"/>
        <pc:sldMkLst>
          <pc:docMk/>
          <pc:sldMk cId="2183628599" sldId="506"/>
        </pc:sldMkLst>
        <pc:spChg chg="mod">
          <ac:chgData name="Marin Chihai" userId="72c81da3-a216-449f-9086-392f518c2a8c" providerId="ADAL" clId="{A5CF1487-953A-4E3C-8493-F85D38D57926}" dt="2023-07-11T17:24:41.759" v="276" actId="1076"/>
          <ac:spMkLst>
            <pc:docMk/>
            <pc:sldMk cId="2183628599" sldId="506"/>
            <ac:spMk id="4" creationId="{9FEFBEB9-3CE8-3045-816B-7A1D8D2A0FA1}"/>
          </ac:spMkLst>
        </pc:spChg>
        <pc:spChg chg="mod">
          <ac:chgData name="Marin Chihai" userId="72c81da3-a216-449f-9086-392f518c2a8c" providerId="ADAL" clId="{A5CF1487-953A-4E3C-8493-F85D38D57926}" dt="2023-07-11T16:40:13.608" v="130" actId="20577"/>
          <ac:spMkLst>
            <pc:docMk/>
            <pc:sldMk cId="2183628599" sldId="506"/>
            <ac:spMk id="6" creationId="{E487DA63-7411-4983-84AF-2153D8DF4684}"/>
          </ac:spMkLst>
        </pc:spChg>
        <pc:picChg chg="mod">
          <ac:chgData name="Marin Chihai" userId="72c81da3-a216-449f-9086-392f518c2a8c" providerId="ADAL" clId="{A5CF1487-953A-4E3C-8493-F85D38D57926}" dt="2023-07-11T16:39:38.009" v="119" actId="1076"/>
          <ac:picMkLst>
            <pc:docMk/>
            <pc:sldMk cId="2183628599" sldId="506"/>
            <ac:picMk id="8" creationId="{EE940174-3518-20E8-25F9-260744EE263F}"/>
          </ac:picMkLst>
        </pc:picChg>
      </pc:sldChg>
      <pc:sldChg chg="del">
        <pc:chgData name="Marin Chihai" userId="72c81da3-a216-449f-9086-392f518c2a8c" providerId="ADAL" clId="{A5CF1487-953A-4E3C-8493-F85D38D57926}" dt="2023-07-11T16:16:53.969" v="2" actId="2696"/>
        <pc:sldMkLst>
          <pc:docMk/>
          <pc:sldMk cId="107928940" sldId="507"/>
        </pc:sldMkLst>
      </pc:sldChg>
      <pc:sldChg chg="modSp mod">
        <pc:chgData name="Marin Chihai" userId="72c81da3-a216-449f-9086-392f518c2a8c" providerId="ADAL" clId="{A5CF1487-953A-4E3C-8493-F85D38D57926}" dt="2023-07-11T17:36:37.721" v="376" actId="20577"/>
        <pc:sldMkLst>
          <pc:docMk/>
          <pc:sldMk cId="2884484145" sldId="508"/>
        </pc:sldMkLst>
        <pc:spChg chg="mod">
          <ac:chgData name="Marin Chihai" userId="72c81da3-a216-449f-9086-392f518c2a8c" providerId="ADAL" clId="{A5CF1487-953A-4E3C-8493-F85D38D57926}" dt="2023-07-11T17:20:08.534" v="272" actId="1076"/>
          <ac:spMkLst>
            <pc:docMk/>
            <pc:sldMk cId="2884484145" sldId="508"/>
            <ac:spMk id="4" creationId="{FFF0ADA9-698C-49D7-B854-E111ADC3A1FF}"/>
          </ac:spMkLst>
        </pc:spChg>
        <pc:spChg chg="mod">
          <ac:chgData name="Marin Chihai" userId="72c81da3-a216-449f-9086-392f518c2a8c" providerId="ADAL" clId="{A5CF1487-953A-4E3C-8493-F85D38D57926}" dt="2023-07-11T17:36:37.721" v="376" actId="20577"/>
          <ac:spMkLst>
            <pc:docMk/>
            <pc:sldMk cId="2884484145" sldId="508"/>
            <ac:spMk id="5" creationId="{E837AB28-36CC-44D9-85BC-22D8DC242CE9}"/>
          </ac:spMkLst>
        </pc:spChg>
      </pc:sldChg>
      <pc:sldChg chg="modSp mod">
        <pc:chgData name="Marin Chihai" userId="72c81da3-a216-449f-9086-392f518c2a8c" providerId="ADAL" clId="{A5CF1487-953A-4E3C-8493-F85D38D57926}" dt="2023-07-11T16:41:35.610" v="133" actId="255"/>
        <pc:sldMkLst>
          <pc:docMk/>
          <pc:sldMk cId="1981045484" sldId="509"/>
        </pc:sldMkLst>
        <pc:spChg chg="mod">
          <ac:chgData name="Marin Chihai" userId="72c81da3-a216-449f-9086-392f518c2a8c" providerId="ADAL" clId="{A5CF1487-953A-4E3C-8493-F85D38D57926}" dt="2023-07-11T16:41:35.610" v="133" actId="255"/>
          <ac:spMkLst>
            <pc:docMk/>
            <pc:sldMk cId="1981045484" sldId="509"/>
            <ac:spMk id="6" creationId="{E487DA63-7411-4983-84AF-2153D8DF4684}"/>
          </ac:spMkLst>
        </pc:spChg>
      </pc:sldChg>
      <pc:sldChg chg="modSp mod">
        <pc:chgData name="Marin Chihai" userId="72c81da3-a216-449f-9086-392f518c2a8c" providerId="ADAL" clId="{A5CF1487-953A-4E3C-8493-F85D38D57926}" dt="2023-07-11T17:33:55.886" v="280" actId="1076"/>
        <pc:sldMkLst>
          <pc:docMk/>
          <pc:sldMk cId="3364744276" sldId="511"/>
        </pc:sldMkLst>
        <pc:spChg chg="mod">
          <ac:chgData name="Marin Chihai" userId="72c81da3-a216-449f-9086-392f518c2a8c" providerId="ADAL" clId="{A5CF1487-953A-4E3C-8493-F85D38D57926}" dt="2023-07-11T17:33:55.886" v="280" actId="1076"/>
          <ac:spMkLst>
            <pc:docMk/>
            <pc:sldMk cId="3364744276" sldId="511"/>
            <ac:spMk id="6" creationId="{E487DA63-7411-4983-84AF-2153D8DF4684}"/>
          </ac:spMkLst>
        </pc:spChg>
      </pc:sldChg>
      <pc:sldChg chg="modSp mod">
        <pc:chgData name="Marin Chihai" userId="72c81da3-a216-449f-9086-392f518c2a8c" providerId="ADAL" clId="{A5CF1487-953A-4E3C-8493-F85D38D57926}" dt="2023-07-11T17:35:54.012" v="372" actId="207"/>
        <pc:sldMkLst>
          <pc:docMk/>
          <pc:sldMk cId="591118278" sldId="512"/>
        </pc:sldMkLst>
        <pc:spChg chg="mod">
          <ac:chgData name="Marin Chihai" userId="72c81da3-a216-449f-9086-392f518c2a8c" providerId="ADAL" clId="{A5CF1487-953A-4E3C-8493-F85D38D57926}" dt="2023-07-11T17:35:54.012" v="372" actId="207"/>
          <ac:spMkLst>
            <pc:docMk/>
            <pc:sldMk cId="591118278" sldId="512"/>
            <ac:spMk id="6" creationId="{E487DA63-7411-4983-84AF-2153D8DF4684}"/>
          </ac:spMkLst>
        </pc:spChg>
      </pc:sldChg>
      <pc:sldChg chg="del">
        <pc:chgData name="Marin Chihai" userId="72c81da3-a216-449f-9086-392f518c2a8c" providerId="ADAL" clId="{A5CF1487-953A-4E3C-8493-F85D38D57926}" dt="2023-07-11T16:55:34.134" v="199" actId="2696"/>
        <pc:sldMkLst>
          <pc:docMk/>
          <pc:sldMk cId="3590183535" sldId="513"/>
        </pc:sldMkLst>
      </pc:sldChg>
      <pc:sldChg chg="modSp mod">
        <pc:chgData name="Marin Chihai" userId="72c81da3-a216-449f-9086-392f518c2a8c" providerId="ADAL" clId="{A5CF1487-953A-4E3C-8493-F85D38D57926}" dt="2023-07-11T17:19:48.881" v="268" actId="1076"/>
        <pc:sldMkLst>
          <pc:docMk/>
          <pc:sldMk cId="2221784474" sldId="516"/>
        </pc:sldMkLst>
        <pc:spChg chg="mod">
          <ac:chgData name="Marin Chihai" userId="72c81da3-a216-449f-9086-392f518c2a8c" providerId="ADAL" clId="{A5CF1487-953A-4E3C-8493-F85D38D57926}" dt="2023-07-11T17:17:41.726" v="239" actId="1076"/>
          <ac:spMkLst>
            <pc:docMk/>
            <pc:sldMk cId="2221784474" sldId="516"/>
            <ac:spMk id="4" creationId="{FFF0ADA9-698C-49D7-B854-E111ADC3A1FF}"/>
          </ac:spMkLst>
        </pc:spChg>
        <pc:spChg chg="mod">
          <ac:chgData name="Marin Chihai" userId="72c81da3-a216-449f-9086-392f518c2a8c" providerId="ADAL" clId="{A5CF1487-953A-4E3C-8493-F85D38D57926}" dt="2023-07-11T17:19:48.881" v="268" actId="1076"/>
          <ac:spMkLst>
            <pc:docMk/>
            <pc:sldMk cId="2221784474" sldId="516"/>
            <ac:spMk id="5" creationId="{E837AB28-36CC-44D9-85BC-22D8DC242CE9}"/>
          </ac:spMkLst>
        </pc:spChg>
      </pc:sldChg>
      <pc:sldChg chg="del">
        <pc:chgData name="Marin Chihai" userId="72c81da3-a216-449f-9086-392f518c2a8c" providerId="ADAL" clId="{A5CF1487-953A-4E3C-8493-F85D38D57926}" dt="2023-07-11T17:17:18.480" v="236" actId="2696"/>
        <pc:sldMkLst>
          <pc:docMk/>
          <pc:sldMk cId="1419176555" sldId="517"/>
        </pc:sldMkLst>
      </pc:sldChg>
      <pc:sldChg chg="modSp mod">
        <pc:chgData name="Marin Chihai" userId="72c81da3-a216-449f-9086-392f518c2a8c" providerId="ADAL" clId="{A5CF1487-953A-4E3C-8493-F85D38D57926}" dt="2023-07-11T17:19:40.939" v="266" actId="1076"/>
        <pc:sldMkLst>
          <pc:docMk/>
          <pc:sldMk cId="1885438062" sldId="518"/>
        </pc:sldMkLst>
        <pc:spChg chg="mod">
          <ac:chgData name="Marin Chihai" userId="72c81da3-a216-449f-9086-392f518c2a8c" providerId="ADAL" clId="{A5CF1487-953A-4E3C-8493-F85D38D57926}" dt="2023-07-11T17:19:40.939" v="266" actId="1076"/>
          <ac:spMkLst>
            <pc:docMk/>
            <pc:sldMk cId="1885438062" sldId="518"/>
            <ac:spMk id="4" creationId="{FFF0ADA9-698C-49D7-B854-E111ADC3A1FF}"/>
          </ac:spMkLst>
        </pc:spChg>
        <pc:spChg chg="mod">
          <ac:chgData name="Marin Chihai" userId="72c81da3-a216-449f-9086-392f518c2a8c" providerId="ADAL" clId="{A5CF1487-953A-4E3C-8493-F85D38D57926}" dt="2023-07-11T17:19:37.390" v="265" actId="14100"/>
          <ac:spMkLst>
            <pc:docMk/>
            <pc:sldMk cId="1885438062" sldId="518"/>
            <ac:spMk id="5" creationId="{E837AB28-36CC-44D9-85BC-22D8DC242CE9}"/>
          </ac:spMkLst>
        </pc:spChg>
      </pc:sldChg>
      <pc:sldChg chg="modSp del mod">
        <pc:chgData name="Marin Chihai" userId="72c81da3-a216-449f-9086-392f518c2a8c" providerId="ADAL" clId="{A5CF1487-953A-4E3C-8493-F85D38D57926}" dt="2023-07-11T17:18:39.020" v="250" actId="2696"/>
        <pc:sldMkLst>
          <pc:docMk/>
          <pc:sldMk cId="2314797437" sldId="519"/>
        </pc:sldMkLst>
        <pc:spChg chg="mod">
          <ac:chgData name="Marin Chihai" userId="72c81da3-a216-449f-9086-392f518c2a8c" providerId="ADAL" clId="{A5CF1487-953A-4E3C-8493-F85D38D57926}" dt="2023-07-11T17:18:20.396" v="247" actId="20577"/>
          <ac:spMkLst>
            <pc:docMk/>
            <pc:sldMk cId="2314797437" sldId="519"/>
            <ac:spMk id="5" creationId="{E837AB28-36CC-44D9-85BC-22D8DC242CE9}"/>
          </ac:spMkLst>
        </pc:spChg>
      </pc:sldChg>
      <pc:sldChg chg="modSp mod">
        <pc:chgData name="Marin Chihai" userId="72c81da3-a216-449f-9086-392f518c2a8c" providerId="ADAL" clId="{A5CF1487-953A-4E3C-8493-F85D38D57926}" dt="2023-07-11T17:19:33.887" v="264" actId="1076"/>
        <pc:sldMkLst>
          <pc:docMk/>
          <pc:sldMk cId="174099280" sldId="520"/>
        </pc:sldMkLst>
        <pc:spChg chg="mod">
          <ac:chgData name="Marin Chihai" userId="72c81da3-a216-449f-9086-392f518c2a8c" providerId="ADAL" clId="{A5CF1487-953A-4E3C-8493-F85D38D57926}" dt="2023-07-11T17:19:33.887" v="264" actId="1076"/>
          <ac:spMkLst>
            <pc:docMk/>
            <pc:sldMk cId="174099280" sldId="520"/>
            <ac:spMk id="4" creationId="{FFF0ADA9-698C-49D7-B854-E111ADC3A1FF}"/>
          </ac:spMkLst>
        </pc:spChg>
        <pc:spChg chg="mod">
          <ac:chgData name="Marin Chihai" userId="72c81da3-a216-449f-9086-392f518c2a8c" providerId="ADAL" clId="{A5CF1487-953A-4E3C-8493-F85D38D57926}" dt="2023-07-11T17:19:31.010" v="263" actId="1076"/>
          <ac:spMkLst>
            <pc:docMk/>
            <pc:sldMk cId="174099280" sldId="520"/>
            <ac:spMk id="5" creationId="{E837AB28-36CC-44D9-85BC-22D8DC242CE9}"/>
          </ac:spMkLst>
        </pc:spChg>
      </pc:sldChg>
      <pc:sldChg chg="modSp mod">
        <pc:chgData name="Marin Chihai" userId="72c81da3-a216-449f-9086-392f518c2a8c" providerId="ADAL" clId="{A5CF1487-953A-4E3C-8493-F85D38D57926}" dt="2023-07-11T16:19:23.780" v="14" actId="15"/>
        <pc:sldMkLst>
          <pc:docMk/>
          <pc:sldMk cId="3727243266" sldId="521"/>
        </pc:sldMkLst>
        <pc:spChg chg="mod">
          <ac:chgData name="Marin Chihai" userId="72c81da3-a216-449f-9086-392f518c2a8c" providerId="ADAL" clId="{A5CF1487-953A-4E3C-8493-F85D38D57926}" dt="2023-07-11T16:18:20.558" v="5" actId="1076"/>
          <ac:spMkLst>
            <pc:docMk/>
            <pc:sldMk cId="3727243266" sldId="521"/>
            <ac:spMk id="4" creationId="{9FEFBEB9-3CE8-3045-816B-7A1D8D2A0FA1}"/>
          </ac:spMkLst>
        </pc:spChg>
        <pc:spChg chg="mod">
          <ac:chgData name="Marin Chihai" userId="72c81da3-a216-449f-9086-392f518c2a8c" providerId="ADAL" clId="{A5CF1487-953A-4E3C-8493-F85D38D57926}" dt="2023-07-11T16:19:23.780" v="14" actId="15"/>
          <ac:spMkLst>
            <pc:docMk/>
            <pc:sldMk cId="3727243266" sldId="521"/>
            <ac:spMk id="6" creationId="{E487DA63-7411-4983-84AF-2153D8DF4684}"/>
          </ac:spMkLst>
        </pc:spChg>
      </pc:sldChg>
      <pc:sldChg chg="modSp mod">
        <pc:chgData name="Marin Chihai" userId="72c81da3-a216-449f-9086-392f518c2a8c" providerId="ADAL" clId="{A5CF1487-953A-4E3C-8493-F85D38D57926}" dt="2023-07-11T16:36:12.630" v="99" actId="255"/>
        <pc:sldMkLst>
          <pc:docMk/>
          <pc:sldMk cId="1520205408" sldId="522"/>
        </pc:sldMkLst>
        <pc:spChg chg="mod">
          <ac:chgData name="Marin Chihai" userId="72c81da3-a216-449f-9086-392f518c2a8c" providerId="ADAL" clId="{A5CF1487-953A-4E3C-8493-F85D38D57926}" dt="2023-07-11T16:36:12.630" v="99" actId="255"/>
          <ac:spMkLst>
            <pc:docMk/>
            <pc:sldMk cId="1520205408" sldId="522"/>
            <ac:spMk id="6" creationId="{E487DA63-7411-4983-84AF-2153D8DF4684}"/>
          </ac:spMkLst>
        </pc:spChg>
      </pc:sldChg>
      <pc:sldChg chg="modSp add">
        <pc:chgData name="Marin Chihai" userId="72c81da3-a216-449f-9086-392f518c2a8c" providerId="ADAL" clId="{A5CF1487-953A-4E3C-8493-F85D38D57926}" dt="2023-07-11T17:36:25.627" v="375"/>
        <pc:sldMkLst>
          <pc:docMk/>
          <pc:sldMk cId="3672548225" sldId="523"/>
        </pc:sldMkLst>
        <pc:graphicFrameChg chg="mod">
          <ac:chgData name="Marin Chihai" userId="72c81da3-a216-449f-9086-392f518c2a8c" providerId="ADAL" clId="{A5CF1487-953A-4E3C-8493-F85D38D57926}" dt="2023-07-11T17:36:25.627" v="375"/>
          <ac:graphicFrameMkLst>
            <pc:docMk/>
            <pc:sldMk cId="3672548225" sldId="523"/>
            <ac:graphicFrameMk id="2" creationId="{44D1A167-0243-4DF3-4786-4954AD440FA0}"/>
          </ac:graphicFrameMkLst>
        </pc:graphicFrameChg>
      </pc:sldChg>
      <pc:sldChg chg="modSp add mod">
        <pc:chgData name="Marin Chihai" userId="72c81da3-a216-449f-9086-392f518c2a8c" providerId="ADAL" clId="{A5CF1487-953A-4E3C-8493-F85D38D57926}" dt="2023-07-11T16:55:19.335" v="198" actId="13926"/>
        <pc:sldMkLst>
          <pc:docMk/>
          <pc:sldMk cId="2575041501" sldId="524"/>
        </pc:sldMkLst>
        <pc:spChg chg="mod">
          <ac:chgData name="Marin Chihai" userId="72c81da3-a216-449f-9086-392f518c2a8c" providerId="ADAL" clId="{A5CF1487-953A-4E3C-8493-F85D38D57926}" dt="2023-07-11T16:55:19.335" v="198" actId="13926"/>
          <ac:spMkLst>
            <pc:docMk/>
            <pc:sldMk cId="2575041501" sldId="524"/>
            <ac:spMk id="6" creationId="{E487DA63-7411-4983-84AF-2153D8DF4684}"/>
          </ac:spMkLst>
        </pc:spChg>
      </pc:sldChg>
    </pc:docChg>
  </pc:docChgLst>
  <pc:docChgLst>
    <pc:chgData name="Marin Chihai" userId="72c81da3-a216-449f-9086-392f518c2a8c" providerId="ADAL" clId="{9B84E314-1122-4F7E-87C3-147DD8A89742}"/>
    <pc:docChg chg="modSld">
      <pc:chgData name="Marin Chihai" userId="72c81da3-a216-449f-9086-392f518c2a8c" providerId="ADAL" clId="{9B84E314-1122-4F7E-87C3-147DD8A89742}" dt="2023-07-12T09:02:48.050" v="12" actId="1076"/>
      <pc:docMkLst>
        <pc:docMk/>
      </pc:docMkLst>
      <pc:sldChg chg="modSp mod">
        <pc:chgData name="Marin Chihai" userId="72c81da3-a216-449f-9086-392f518c2a8c" providerId="ADAL" clId="{9B84E314-1122-4F7E-87C3-147DD8A89742}" dt="2023-07-12T09:02:48.050" v="12" actId="1076"/>
        <pc:sldMkLst>
          <pc:docMk/>
          <pc:sldMk cId="1512415350" sldId="359"/>
        </pc:sldMkLst>
        <pc:spChg chg="mod">
          <ac:chgData name="Marin Chihai" userId="72c81da3-a216-449f-9086-392f518c2a8c" providerId="ADAL" clId="{9B84E314-1122-4F7E-87C3-147DD8A89742}" dt="2023-07-12T09:02:48.050" v="12" actId="1076"/>
          <ac:spMkLst>
            <pc:docMk/>
            <pc:sldMk cId="1512415350" sldId="359"/>
            <ac:spMk id="4" creationId="{A73CA42B-B507-8344-A1BD-A9EAB61E810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MD" sz="1200" dirty="0">
                <a:latin typeface="Arial" panose="020B0604020202020204" pitchFamily="34" charset="0"/>
                <a:cs typeface="Arial" panose="020B0604020202020204" pitchFamily="34" charset="0"/>
              </a:rPr>
              <a:t>Cadrul normativ intern la moment în actualizare prevede că, fiecare manager de subdiviziune poate fi înlocuit de un alt specialist din subdiviziune, în caz de absență a managerului, prin act normativ intern, astfel, fiecare manager asigură pregătirea unor astfel de specialiști pentru a le crea aptitudini de liderism, management.</a:t>
            </a:r>
            <a:endParaRPr lang="ro-MD" sz="1200" b="1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M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51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M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0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863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MD" sz="12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22.05.2023 - ziua orașului mun. Bălți. Au fost partajate materiale informative cam peste 500 de broșuri, ghiduri, cam la vreo 200 de persoane.</a:t>
            </a:r>
          </a:p>
          <a:p>
            <a:pPr marL="46863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o-MD" sz="1200" dirty="0">
                <a:latin typeface="Arial"/>
                <a:cs typeface="Arial"/>
              </a:rPr>
              <a:t>Broșuri partajate în cadrul vizitelor elevilor, studenților, refugiaților din Ucraina – 450-500.</a:t>
            </a:r>
            <a:endParaRPr kumimoji="0" lang="ro-MD" sz="1200" b="0" i="0" u="none" strike="noStrike" kern="1200" cap="none" spc="0" normalizeH="0" baseline="0" noProof="0" dirty="0">
              <a:ln>
                <a:noFill/>
              </a:ln>
              <a:solidFill>
                <a:srgbClr val="6C646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endParaRPr lang="ru-M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6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99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63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07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4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3988"/>
            <a:ext cx="8839200" cy="48768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94BE6F61-BFD2-1C46-B333-1A14B328DEC8}" type="datetime1">
              <a:rPr lang="en-US" smtClean="0"/>
              <a:t>7/18/2023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569937"/>
            <a:ext cx="1369673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0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C63DA0A2-A4AA-EA40-B5C3-AA6C4A3A6E0E}" type="datetime1">
              <a:rPr lang="en-US" smtClean="0"/>
              <a:t>7/18/2023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C4B442AE-B013-8648-A7CC-6CBF24268C23}" type="datetime1">
              <a:rPr lang="en-US" smtClean="0"/>
              <a:t>7/18/2023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705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D23C88AD-649E-3E4E-9C00-F8B585DCF751}" type="datetime1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2565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95787867-7E8D-5548-AF86-7DABE3942157}" type="datetime1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8010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89436196-7028-B342-A3AA-3FEBFB3E29B4}" type="datetime1">
              <a:rPr lang="en-US" smtClean="0"/>
              <a:t>7/18/2023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899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D1AE1DE4-267B-0149-A773-8DC9FE924579}" type="datetime1">
              <a:rPr lang="en-US" smtClean="0"/>
              <a:t>7/18/2023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703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AEA5F33E-63D8-B248-90CE-1598BA5241DD}" type="datetime1">
              <a:rPr lang="en-US" smtClean="0"/>
              <a:t>7/18/2023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0831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3987"/>
            <a:ext cx="8839201" cy="48768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BEF4E09-BECB-D842-8714-4F6D99218255}" type="datetime1">
              <a:rPr lang="en-US" smtClean="0"/>
              <a:t>7/18/2023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4344987"/>
            <a:ext cx="1369673" cy="410902"/>
          </a:xfrm>
          <a:prstGeom prst="rect">
            <a:avLst/>
          </a:prstGeom>
          <a:effectLst/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5B27DFC4-840F-4547-AE3C-773400A76BD5}" type="datetime1">
              <a:rPr lang="en-US" smtClean="0"/>
              <a:t>7/18/2023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569937"/>
            <a:ext cx="1369673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632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BEADE6-79A4-C243-8827-800CFB443D55}" type="datetime1">
              <a:rPr lang="en-US" smtClean="0"/>
              <a:t>7/18/2023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4344987"/>
            <a:ext cx="1369673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46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61801B27-58A5-3C4C-A510-336F32010548}" type="datetime1">
              <a:rPr lang="en-US" smtClean="0"/>
              <a:t>7/18/2023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569937"/>
            <a:ext cx="1369673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F4FCD72A-4E51-6E4A-B45D-B87D1B83163C}" type="datetime1">
              <a:rPr lang="en-US" smtClean="0"/>
              <a:t>7/18/2023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5432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5C190158-54EF-8E48-B4E5-B3B8E66B4050}" type="datetime1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407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CE6E4D30-59AC-244E-A65A-A388CAB1E0C4}" type="datetime1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3192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CDC96304-8D6B-AA4D-BC58-441F7CE6FF22}" type="datetime1">
              <a:rPr lang="en-US" smtClean="0"/>
              <a:t>7/18/2023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358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ED838423-2E71-D144-B04A-7C473F5387BA}" type="datetime1">
              <a:rPr lang="en-US" smtClean="0"/>
              <a:t>7/18/2023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330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B83BAC48-80A5-1842-86D2-F9F2208306BF}" type="datetime1">
              <a:rPr lang="en-US" smtClean="0"/>
              <a:t>7/18/2023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227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5655B826-8391-7F41-9BB0-7398F74C32F3}" type="datetime1">
              <a:rPr lang="en-US" smtClean="0"/>
              <a:t>7/18/2023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06297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5362119D-46E8-8841-B710-BBDF442EDA79}" type="datetime1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4845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4D1438-B03E-314E-9633-683F3F7B2CE6}" type="datetime1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076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671BCBEC-F517-2B45-BC55-E11E9867F522}" type="datetime1">
              <a:rPr lang="en-US" smtClean="0"/>
              <a:t>7/18/2023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18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412D66-7FC5-5B4B-AC08-813C05A72D57}" type="datetime1">
              <a:rPr lang="en-US" smtClean="0"/>
              <a:t>7/18/2023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4344987"/>
            <a:ext cx="1369673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9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671731-52BA-5B40-A782-3204A7F8ACFF}" type="datetime1">
              <a:rPr lang="en-US" smtClean="0"/>
              <a:t>7/18/2023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852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84FBFE78-741B-D54C-8A80-4C6BF351F1D9}" type="datetime1">
              <a:rPr lang="en-US" smtClean="0"/>
              <a:t>7/18/2023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29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C6B2C6E5-FD71-0348-98A6-18EEFEEC5C35}" type="datetime1">
              <a:rPr lang="en-US" smtClean="0"/>
              <a:t>7/18/2023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7772400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B0A6E98C-416E-AC4F-B548-FC0EB092CC1C}" type="datetime1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D45063A1-27C1-5447-A2EF-82A9EC106839}" type="datetime1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06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830C9901-FFBD-CF40-89DC-52AC1BDC13D1}" type="datetime1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6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F424F0A7-9A93-EF48-99DA-67580BA21AEF}" type="datetime1">
              <a:rPr lang="en-US" smtClean="0"/>
              <a:t>7/18/2023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14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09C1A7C2-6D23-B248-8485-FF22F91A24CD}" type="datetime1">
              <a:rPr lang="en-US" smtClean="0"/>
              <a:t>7/18/2023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11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35D6A6E7-BE78-9043-83F0-130C475DC40E}" type="datetime1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4207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4" r:id="rId2"/>
    <p:sldLayoutId id="2147483654" r:id="rId3"/>
    <p:sldLayoutId id="2147483708" r:id="rId4"/>
    <p:sldLayoutId id="2147483709" r:id="rId5"/>
    <p:sldLayoutId id="2147483758" r:id="rId6"/>
    <p:sldLayoutId id="2147483710" r:id="rId7"/>
    <p:sldLayoutId id="2147483711" r:id="rId8"/>
    <p:sldLayoutId id="2147483712" r:id="rId9"/>
    <p:sldLayoutId id="2147483714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696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•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hoto/?fbid=263959719480734&amp;set=pcb.263960879480618" TargetMode="External"/><Relationship Id="rId2" Type="http://schemas.openxmlformats.org/officeDocument/2006/relationships/hyperlink" Target="https://www.facebook.com/photo/?fbid=259090243301015&amp;set=pcb.259090496634323" TargetMode="Externa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PNG"/><Relationship Id="rId5" Type="http://schemas.openxmlformats.org/officeDocument/2006/relationships/hyperlink" Target="https://www.facebook.com/photo?fbid=267609029115803&amp;set=pcb.267614749115231" TargetMode="External"/><Relationship Id="rId4" Type="http://schemas.openxmlformats.org/officeDocument/2006/relationships/hyperlink" Target="https://www.facebook.com/photo/?fbid=263959989480707&amp;set=pcb.263960879480618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hoto?fbid=184584554473184&amp;set=pcb.184584724473167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fb.watch/lihhCSYdh2/" TargetMode="External"/><Relationship Id="rId5" Type="http://schemas.openxmlformats.org/officeDocument/2006/relationships/hyperlink" Target="https://fb.watch/lih9Hzcmmv/" TargetMode="External"/><Relationship Id="rId4" Type="http://schemas.openxmlformats.org/officeDocument/2006/relationships/hyperlink" Target="https://www.facebook.com/photo/?fbid=184584561139850&amp;set=pcb.184584724473167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b.watch/lpbSnTnVi-/" TargetMode="External"/><Relationship Id="rId2" Type="http://schemas.openxmlformats.org/officeDocument/2006/relationships/hyperlink" Target="https://fb.watch/kQ0rV4h_Mg/" TargetMode="Externa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fb.watch/lih9Hzcmmv/" TargetMode="Externa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hoto/?fbid=639897508169264&amp;set=pcb.639898348169180" TargetMode="External"/><Relationship Id="rId2" Type="http://schemas.openxmlformats.org/officeDocument/2006/relationships/hyperlink" Target="https://www.facebook.com/photo?fbid=279739104569462&amp;set=pcb.279739354569437" TargetMode="Externa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facebook.com/photo/?fbid=245074868035886&amp;set=pcb.245083678035005" TargetMode="Externa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AEB27C-8F20-1E40-AB8D-935D89D8B9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31D365-E2C5-EB4D-BD40-C55A8555E8BE}" type="datetime1">
              <a:rPr lang="en-US" smtClean="0">
                <a:latin typeface="+mn-lt"/>
              </a:rPr>
              <a:t>7/18/2023</a:t>
            </a:fld>
            <a:endParaRPr lang="en-US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7917F6-E751-F946-92F4-7AB42C9D2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>
                <a:latin typeface="+mn-lt"/>
              </a:rPr>
              <a:pPr/>
              <a:t>1</a:t>
            </a:fld>
            <a:endParaRPr lang="en-US">
              <a:latin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3CA42B-B507-8344-A1BD-A9EAB61E8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543" y="1177459"/>
            <a:ext cx="3886200" cy="1540125"/>
          </a:xfrm>
        </p:spPr>
        <p:txBody>
          <a:bodyPr>
            <a:normAutofit fontScale="90000"/>
          </a:bodyPr>
          <a:lstStyle/>
          <a:p>
            <a:r>
              <a:rPr lang="ro-MD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o-MD" sz="2000" b="1" dirty="0"/>
              <a:t>valuarea și monitorizarea rezultatelor de implementare a Planului de dezvoltare și Planului de dezvoltare strategică a</a:t>
            </a:r>
            <a:r>
              <a:rPr lang="en-US" sz="2000" b="1" dirty="0"/>
              <a:t>l</a:t>
            </a:r>
            <a:r>
              <a:rPr lang="ro-MD" sz="2000" b="1" dirty="0"/>
              <a:t> Judecătoriei Pilot Model Bălți</a:t>
            </a:r>
            <a:endParaRPr lang="en-MD" sz="1600" dirty="0">
              <a:latin typeface="+mn-lt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4BAB75B-0540-A444-9190-7D0722FC6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119" y="3145772"/>
            <a:ext cx="3429000" cy="1209781"/>
          </a:xfrm>
        </p:spPr>
        <p:txBody>
          <a:bodyPr/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PROIECTUL INSTANȚE JUDECĂTOREȘTI MODEL </a:t>
            </a:r>
          </a:p>
          <a:p>
            <a:endParaRPr lang="en-MD" dirty="0">
              <a:latin typeface="+mn-lt"/>
            </a:endParaRP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51D5FA94-597E-4C56-AB32-31AA0A628D03}"/>
              </a:ext>
            </a:extLst>
          </p:cNvPr>
          <p:cNvSpPr txBox="1">
            <a:spLocks/>
          </p:cNvSpPr>
          <p:nvPr/>
        </p:nvSpPr>
        <p:spPr>
          <a:xfrm>
            <a:off x="605543" y="4002147"/>
            <a:ext cx="1882974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6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1</a:t>
            </a:r>
            <a:r>
              <a:rPr lang="ro-RO" sz="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4 </a:t>
            </a:r>
            <a:r>
              <a:rPr lang="ro-MD" sz="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IULIE</a:t>
            </a:r>
            <a:r>
              <a:rPr lang="ro-RO" sz="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2023</a:t>
            </a:r>
          </a:p>
        </p:txBody>
      </p:sp>
      <p:pic>
        <p:nvPicPr>
          <p:cNvPr id="20482" name="Picture 2" descr="Evaluating the Impact of Learning Programs | Article">
            <a:extLst>
              <a:ext uri="{FF2B5EF4-FFF2-40B4-BE49-F238E27FC236}">
                <a16:creationId xmlns:a16="http://schemas.microsoft.com/office/drawing/2014/main" id="{9479C600-7852-6340-95F9-21FA5B986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203" y="1436255"/>
            <a:ext cx="3484678" cy="231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41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35256"/>
            <a:ext cx="8839200" cy="716197"/>
          </a:xfrm>
        </p:spPr>
        <p:txBody>
          <a:bodyPr anchor="b">
            <a:normAutofit/>
          </a:bodyPr>
          <a:lstStyle/>
          <a:p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Managementul resurselor umane</a:t>
            </a:r>
            <a:b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300" dirty="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strategic 2.3: Instruirea inițială și continuă a întregului personal asigurată</a:t>
            </a:r>
            <a:endParaRPr lang="x-none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400" y="1174656"/>
            <a:ext cx="4579200" cy="366998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A.2.3.1. Aplicarea anuală a mecanismului de identificare a necesităților de instruire internă a personalului și a judecătorilor</a:t>
            </a:r>
            <a:endParaRPr lang="ro-MD" sz="1400" b="1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o-MD" sz="14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Chestionar pentru evaluarea necesităților de instruire a judecătorilor și a personalului Judecătoriei Bălți pentru anul 2023</a:t>
            </a:r>
            <a:br>
              <a:rPr lang="ro-MD" sz="14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MD" sz="14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completat de </a:t>
            </a:r>
            <a:r>
              <a:rPr lang="ro-MD" sz="1400" b="1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o-MD" sz="1400" b="1" kern="1200" dirty="0">
                <a:solidFill>
                  <a:srgbClr val="651D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 angajați</a:t>
            </a:r>
            <a:r>
              <a:rPr lang="ro-MD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7/18/2023</a:t>
            </a:fld>
            <a:endParaRPr lang="en-US"/>
          </a:p>
        </p:txBody>
      </p:sp>
      <p:pic>
        <p:nvPicPr>
          <p:cNvPr id="8" name="Picture 7" descr="A person standing next to a checklist&#10;&#10;Description automatically generated with low confidence">
            <a:extLst>
              <a:ext uri="{FF2B5EF4-FFF2-40B4-BE49-F238E27FC236}">
                <a16:creationId xmlns:a16="http://schemas.microsoft.com/office/drawing/2014/main" id="{3B7D6A9B-7451-157E-9B89-F45BB98F0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200" y="1057089"/>
            <a:ext cx="3045600" cy="368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63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35256"/>
            <a:ext cx="8839200" cy="716197"/>
          </a:xfrm>
        </p:spPr>
        <p:txBody>
          <a:bodyPr anchor="b">
            <a:normAutofit/>
          </a:bodyPr>
          <a:lstStyle/>
          <a:p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Managementul resurselor umane</a:t>
            </a:r>
            <a:b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300" dirty="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strategic 2.3: Instruirea inițială și continuă a întregului personal asigurată</a:t>
            </a:r>
            <a:endParaRPr lang="x-none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400" y="1174656"/>
            <a:ext cx="4579200" cy="366998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A.2.3.2. Dezvoltarea cooperării cu reprezentanții segmentului educațional</a:t>
            </a:r>
            <a:endParaRPr lang="ro-MD" sz="1400" b="1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4025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Judecătoria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Bălți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sediul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Central</a:t>
            </a:r>
            <a:endParaRPr kumimoji="0" lang="ro-MD" sz="1400" b="0" i="0" u="none" strike="noStrike" kern="1200" cap="none" spc="0" normalizeH="0" baseline="0" noProof="0" dirty="0">
              <a:ln>
                <a:noFill/>
              </a:ln>
              <a:solidFill>
                <a:srgbClr val="6C64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96925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 tooltip="https://www.facebook.com/photo/?fbid=259090243301015&amp;set=pcb.2590904966343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vizită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 tooltip="https://www.facebook.com/photo/?fbid=259090243301015&amp;set=pcb.2590904966343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pentru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elevele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Colegiului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Industrie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Ușoară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Bălți</a:t>
            </a:r>
            <a:r>
              <a:rPr kumimoji="0" lang="ro-MD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</a:t>
            </a:r>
            <a:r>
              <a:rPr kumimoji="0" lang="ro-MD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2023</a:t>
            </a:r>
          </a:p>
          <a:p>
            <a:pPr marL="796925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tooltip="https://www.facebook.com/photo/?fbid=263959719480734&amp;set=pcb.2639608794806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vizită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tooltip="https://www.facebook.com/photo/?fbid=263959719480734&amp;set=pcb.2639608794806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pentru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elevii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Colegiul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Politehnic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Bălți</a:t>
            </a:r>
            <a:r>
              <a:rPr kumimoji="0" lang="ro-MD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10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</a:t>
            </a:r>
            <a:r>
              <a:rPr kumimoji="0" lang="ro-MD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2023</a:t>
            </a:r>
          </a:p>
          <a:p>
            <a:pPr marL="796925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 tooltip="https://www.facebook.com/photo/?fbid=263959989480707&amp;set=pcb.2639608794806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vizită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pentru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elevii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Colegiul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Tehnic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Feroviar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Bălți</a:t>
            </a:r>
            <a:r>
              <a:rPr kumimoji="0" lang="ro-MD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11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</a:t>
            </a:r>
            <a:r>
              <a:rPr kumimoji="0" lang="ro-MD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2023</a:t>
            </a:r>
          </a:p>
          <a:p>
            <a:pPr marL="796925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 tooltip="https://www.facebook.com/photo?fbid=267609029115803&amp;set=pcb.2676147491152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vizită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 tooltip="https://www.facebook.com/photo?fbid=267609029115803&amp;set=pcb.2676147491152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pentru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elevii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Liceului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Teoretic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"George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Coșbuc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" din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Bălți</a:t>
            </a:r>
            <a:r>
              <a:rPr kumimoji="0" lang="ro-MD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</a:t>
            </a:r>
            <a:r>
              <a:rPr kumimoji="0" lang="ro-MD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2023</a:t>
            </a:r>
          </a:p>
          <a:p>
            <a:pPr marL="454025" lvl="1" indent="0">
              <a:buNone/>
            </a:pPr>
            <a:endParaRPr lang="ro-MD" sz="1400" b="1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7/18/2023</a:t>
            </a:fld>
            <a:endParaRPr lang="en-US"/>
          </a:p>
        </p:txBody>
      </p:sp>
      <p:pic>
        <p:nvPicPr>
          <p:cNvPr id="8" name="Picture 7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CBA1F890-A8FF-0798-DE59-A78EE7DBCE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5600" y="1109393"/>
            <a:ext cx="3864585" cy="357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65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35256"/>
            <a:ext cx="8839200" cy="716197"/>
          </a:xfrm>
        </p:spPr>
        <p:txBody>
          <a:bodyPr anchor="b">
            <a:normAutofit/>
          </a:bodyPr>
          <a:lstStyle/>
          <a:p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Managementul resurselor umane</a:t>
            </a:r>
            <a:b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300" dirty="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strategic 2.3: Instruirea inițială și continuă a întregului personal asigurată</a:t>
            </a:r>
            <a:endParaRPr lang="x-none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400" y="1174656"/>
            <a:ext cx="3981167" cy="344814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A.2.3.3. Crearea oportunităților de dezvoltare profesională a judecătorilor și a personalului Judecătoriei Bălți</a:t>
            </a:r>
            <a:endParaRPr lang="ro-MD" sz="1400" b="1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o-MD" sz="1400" dirty="0">
                <a:latin typeface="Arial"/>
                <a:ea typeface="Times New Roman" panose="02020603050405020304" pitchFamily="18" charset="0"/>
                <a:cs typeface="Arial"/>
              </a:rPr>
              <a:t>Lansarea Ghidului privind activitatea organizatorică și administrativă a instanțelor judecătorești</a:t>
            </a:r>
            <a:br>
              <a:rPr lang="ro-MD" sz="1400" dirty="0">
                <a:latin typeface="Arial"/>
                <a:ea typeface="Times New Roman" panose="02020603050405020304" pitchFamily="18" charset="0"/>
                <a:cs typeface="Arial"/>
              </a:rPr>
            </a:br>
            <a:r>
              <a:rPr lang="ro-MD" sz="1400" dirty="0">
                <a:latin typeface="Arial"/>
                <a:ea typeface="Times New Roman" panose="02020603050405020304" pitchFamily="18" charset="0"/>
                <a:cs typeface="Arial"/>
              </a:rPr>
              <a:t>5 mai 2023</a:t>
            </a:r>
            <a:endParaRPr lang="ro-MD" sz="1400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o-MD" sz="14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Conferința națională (ediția II) „GESTIONAREA FLUXULUI DE DOSARE ȘI A VOLUMULUI DE MUNCĂ AL JUDECĂTORILOR”</a:t>
            </a:r>
            <a:br>
              <a:rPr lang="ro-MD" sz="14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MD" sz="14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25 mai 2023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Colaborarea cu INJ în sensul petrecerii instruirilor regionale, la Bălți;</a:t>
            </a:r>
            <a:endParaRPr lang="ro-MD" sz="1400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4025" lvl="1" indent="0">
              <a:buNone/>
            </a:pPr>
            <a:endParaRPr lang="ro-MD" sz="1400" b="1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7/18/2023</a:t>
            </a:fld>
            <a:endParaRPr lang="en-US"/>
          </a:p>
        </p:txBody>
      </p:sp>
      <p:pic>
        <p:nvPicPr>
          <p:cNvPr id="7" name="Picture 6" descr="A person standing on a blue arrow with a telescope&#10;&#10;Description automatically generated with low confidence">
            <a:extLst>
              <a:ext uri="{FF2B5EF4-FFF2-40B4-BE49-F238E27FC236}">
                <a16:creationId xmlns:a16="http://schemas.microsoft.com/office/drawing/2014/main" id="{E74013AE-E685-E215-0ECE-20AAD8F0F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567" y="1412699"/>
            <a:ext cx="4450466" cy="297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35256"/>
            <a:ext cx="8839200" cy="716197"/>
          </a:xfrm>
        </p:spPr>
        <p:txBody>
          <a:bodyPr anchor="b">
            <a:normAutofit/>
          </a:bodyPr>
          <a:lstStyle/>
          <a:p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Managementul resurselor umane</a:t>
            </a:r>
            <a:b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300" dirty="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strategic 2.4: Cultură organizațională pozitivă în cadrul Judecătoriei Bălți creată și menținută</a:t>
            </a:r>
            <a:endParaRPr lang="x-none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400" y="1174656"/>
            <a:ext cx="8395200" cy="90614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A.2.4.1. Organizarea activităților de consolidare a echipei judecătoriei</a:t>
            </a:r>
            <a:endParaRPr lang="ro-MD" sz="1400" b="1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Atelierului de consolidare a echipei</a:t>
            </a:r>
            <a:r>
              <a:rPr kumimoji="0" lang="ro-MD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„REACȚIE ÎN LANȚ”</a:t>
            </a:r>
            <a:r>
              <a:rPr kumimoji="0" lang="ro-MD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ro-MD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ro-MD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unie 2023</a:t>
            </a:r>
          </a:p>
          <a:p>
            <a:pPr marL="454025" lvl="1" indent="0">
              <a:buNone/>
            </a:pPr>
            <a:endParaRPr lang="ro-MD" sz="1400" b="1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7/18/2023</a:t>
            </a:fld>
            <a:endParaRPr lang="en-US"/>
          </a:p>
        </p:txBody>
      </p:sp>
      <p:pic>
        <p:nvPicPr>
          <p:cNvPr id="8" name="Picture 7" descr="A picture containing illustration, cartoon, clipart&#10;&#10;Description automatically generated">
            <a:extLst>
              <a:ext uri="{FF2B5EF4-FFF2-40B4-BE49-F238E27FC236}">
                <a16:creationId xmlns:a16="http://schemas.microsoft.com/office/drawing/2014/main" id="{52397632-2800-80C3-E576-8D4BCA49F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79" y="2119920"/>
            <a:ext cx="7708242" cy="272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56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3989"/>
            <a:ext cx="8839200" cy="571726"/>
          </a:xfrm>
        </p:spPr>
        <p:txBody>
          <a:bodyPr anchor="b">
            <a:normAutofit fontScale="90000"/>
          </a:bodyPr>
          <a:lstStyle/>
          <a:p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Managementul resurselor umane</a:t>
            </a:r>
            <a:b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300" dirty="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strategic 2.4: Cultură organizațională pozitivă în cadrul Judecătoriei Bălți creată și menținută</a:t>
            </a:r>
            <a:endParaRPr lang="x-none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5968" y="898884"/>
            <a:ext cx="4161600" cy="358560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A.2.4.2. Realizarea de programe de recunoaștere a meritelor angajaților</a:t>
            </a:r>
            <a:endParaRPr lang="ro-MD" sz="1400" b="1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A.2.4.3. Dezvoltarea unei ample politici de stimulare non-financiară a personalului instanței de judecată</a:t>
            </a:r>
            <a:endParaRPr lang="ro-MD" sz="1400" b="1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MD" sz="14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Asigurarea oportunităților de creștere și dezvoltare;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MD" sz="14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Implicarea în activități de schimb de bune practici, vizite de studiu;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MD" sz="14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Implicarea în procesul decizional</a:t>
            </a: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MD" sz="14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activități de proiect;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MD" sz="14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Social media;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MD" sz="14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Accentuarea importanței activității realizate;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Diplome, distincții;</a:t>
            </a:r>
            <a:endParaRPr lang="ro-MD" sz="1400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MD" sz="14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Autonomie funcțională.</a:t>
            </a:r>
          </a:p>
          <a:p>
            <a:pPr>
              <a:buFont typeface="Arial" panose="020B0604020202020204" pitchFamily="34" charset="0"/>
              <a:buChar char="•"/>
            </a:pPr>
            <a:endParaRPr lang="ro-MD" sz="1400" kern="1200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7/18/2023</a:t>
            </a:fld>
            <a:endParaRPr lang="en-US"/>
          </a:p>
        </p:txBody>
      </p:sp>
      <p:pic>
        <p:nvPicPr>
          <p:cNvPr id="7" name="Picture 6" descr="A person standing on a blue arrow with a telescope&#10;&#10;Description automatically generated with low confidence">
            <a:extLst>
              <a:ext uri="{FF2B5EF4-FFF2-40B4-BE49-F238E27FC236}">
                <a16:creationId xmlns:a16="http://schemas.microsoft.com/office/drawing/2014/main" id="{E74013AE-E685-E215-0ECE-20AAD8F0F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568" y="1106358"/>
            <a:ext cx="4450466" cy="297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07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35256"/>
            <a:ext cx="8839200" cy="716197"/>
          </a:xfrm>
        </p:spPr>
        <p:txBody>
          <a:bodyPr anchor="b">
            <a:normAutofit fontScale="90000"/>
          </a:bodyPr>
          <a:lstStyle/>
          <a:p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Gestionarea dosarelor</a:t>
            </a:r>
            <a:b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400" dirty="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strategic 3.1: Mecanismul intern de monitorizare, gestionare și raportare a performanței instanței de judecată este implementat</a:t>
            </a:r>
            <a:endParaRPr lang="x-none" sz="1400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400" y="1174656"/>
            <a:ext cx="4586400" cy="297205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A.3.1.1.  Colectarea  trimestrială  a  datelor  despre  performanța  Judecătoriei Bălți</a:t>
            </a:r>
            <a:endParaRPr lang="ro-MD" sz="1400" b="1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A.3.1.2.  Organizarea  ședințelor  trimestriale  de  gestionare  a  performanței Judecătoriei Bălți</a:t>
            </a:r>
            <a:endParaRPr lang="ro-MD" sz="1400" b="1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Realizarea ședințelor  trimestriale  de  gestionare  a  performanței Judecătoriei Bălți, formularea de concluzii, propuneri, soluții pentru trimestrul următor.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7/18/2023</a:t>
            </a:fld>
            <a:endParaRPr lang="en-US"/>
          </a:p>
        </p:txBody>
      </p:sp>
      <p:pic>
        <p:nvPicPr>
          <p:cNvPr id="8" name="Picture 7" descr="A person standing next to a computer&#10;&#10;Description automatically generated with medium confidence">
            <a:extLst>
              <a:ext uri="{FF2B5EF4-FFF2-40B4-BE49-F238E27FC236}">
                <a16:creationId xmlns:a16="http://schemas.microsoft.com/office/drawing/2014/main" id="{CF2090E9-060D-3566-C7C0-A10D22683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414" y="1006798"/>
            <a:ext cx="3233171" cy="361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66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35256"/>
            <a:ext cx="8839200" cy="716197"/>
          </a:xfrm>
        </p:spPr>
        <p:txBody>
          <a:bodyPr anchor="b">
            <a:normAutofit fontScale="90000"/>
          </a:bodyPr>
          <a:lstStyle/>
          <a:p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Gestionarea dosarelor</a:t>
            </a:r>
            <a:b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400" dirty="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strategic 3.2: Măsuri normative și administrative pentru reducerea volumului de muncă al judecătorilor identificate și aplicate</a:t>
            </a:r>
            <a:endParaRPr lang="x-none" sz="1400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5789" y="1063054"/>
            <a:ext cx="4530839" cy="366998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A.3.2.1. Organizarea activităților de schimb de bune practici dintre instanțele naționale și internaționale în domeniul reducerii volumului de lucru</a:t>
            </a:r>
            <a:endParaRPr lang="ro-MD" sz="1400" b="1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o-MD" sz="1400" b="0" i="0" u="none" strike="noStrike" kern="1200" baseline="0" dirty="0">
                <a:latin typeface="Arial"/>
                <a:cs typeface="Arial"/>
              </a:rPr>
              <a:t>Bune practici (1 ședință):</a:t>
            </a:r>
          </a:p>
          <a:p>
            <a:pPr marL="454025" lvl="1" indent="0">
              <a:buNone/>
            </a:pPr>
            <a:r>
              <a:rPr lang="ro-MD" sz="1400" b="0" i="0" u="none" strike="noStrike" kern="1200" baseline="0" dirty="0">
                <a:latin typeface="Arial"/>
                <a:cs typeface="Arial"/>
              </a:rPr>
              <a:t>Schimb de bune practici și experiență în domeniul activității Secțiilor de generalizare, sistematizare, monitorizare a practicii judiciare şi relații publice, precum și în materia aplicabilității Codului administrativ.</a:t>
            </a:r>
            <a:br>
              <a:rPr lang="ro-MD" sz="1400" b="0" i="0" u="none" strike="noStrike" kern="1200" baseline="0" dirty="0">
                <a:latin typeface="Arial"/>
                <a:cs typeface="+mn-cs"/>
              </a:rPr>
            </a:br>
            <a:r>
              <a:rPr lang="ro-MD" sz="1400" dirty="0">
                <a:latin typeface="Arial"/>
                <a:cs typeface="Arial"/>
              </a:rPr>
              <a:t>30</a:t>
            </a:r>
            <a:r>
              <a:rPr lang="ro-MD" sz="1400" b="0" i="0" u="none" strike="noStrike" kern="1200" baseline="0" dirty="0">
                <a:latin typeface="Arial"/>
                <a:cs typeface="Arial"/>
              </a:rPr>
              <a:t> </a:t>
            </a:r>
            <a:r>
              <a:rPr lang="ro-MD" sz="1400" dirty="0">
                <a:latin typeface="Arial"/>
                <a:cs typeface="Arial"/>
              </a:rPr>
              <a:t>iunie 2023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o-MD" sz="1400" b="0" i="0" u="none" strike="noStrike" kern="1200" baseline="0" dirty="0">
                <a:latin typeface="Arial"/>
                <a:cs typeface="Arial"/>
              </a:rPr>
              <a:t>Parteneriat cu instanțele de judecată din Galați, România, privind digitalizarea serviciilor judiciare.</a:t>
            </a:r>
          </a:p>
          <a:p>
            <a:pPr>
              <a:buFont typeface="Arial" panose="020B0604020202020204" pitchFamily="34" charset="0"/>
              <a:buChar char="•"/>
            </a:pPr>
            <a:endParaRPr lang="ro-MD" sz="1400" b="1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7/18/2023</a:t>
            </a:fld>
            <a:endParaRPr lang="en-US"/>
          </a:p>
        </p:txBody>
      </p:sp>
      <p:pic>
        <p:nvPicPr>
          <p:cNvPr id="8" name="Picture 7" descr="A group of people sitting at a table with a light bulb&#10;&#10;Description automatically generated with medium confidence">
            <a:extLst>
              <a:ext uri="{FF2B5EF4-FFF2-40B4-BE49-F238E27FC236}">
                <a16:creationId xmlns:a16="http://schemas.microsoft.com/office/drawing/2014/main" id="{042FDCBD-6FDC-FF3B-FD8A-547993737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249" y="1066769"/>
            <a:ext cx="3692722" cy="36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84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35256"/>
            <a:ext cx="8839200" cy="716197"/>
          </a:xfrm>
        </p:spPr>
        <p:txBody>
          <a:bodyPr anchor="b">
            <a:normAutofit fontScale="90000"/>
          </a:bodyPr>
          <a:lstStyle/>
          <a:p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Gestionarea dosarelor</a:t>
            </a:r>
            <a:b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400" dirty="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strategic 3.2: Măsuri normative și administrative pentru reducerea volumului de muncă al judecătorilor identificate și aplicate</a:t>
            </a:r>
            <a:endParaRPr lang="x-none" sz="1400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399" y="1102174"/>
            <a:ext cx="4753429" cy="359174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A.3.2.2. Inițierea și realizarea acțiunilor de sistematizare a propunerilor de modificare a cadrului normativ privind reducerea volumului de muncă</a:t>
            </a:r>
            <a:endParaRPr lang="ro-MD" sz="1400" b="1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o-MD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A.3.2.3. Implicarea continuă a reprezentanților instanței de judecată în grupurile de lucru de pe lângă organele centrale de specialitate privind modificarea cadrului normativ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14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Ședința membrilor Grupului de Lucru privind modificarea actelor interne </a:t>
            </a:r>
            <a:r>
              <a:rPr lang="ro-MD" sz="14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ale </a:t>
            </a:r>
            <a:r>
              <a:rPr lang="pt-BR" sz="14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CSM </a:t>
            </a:r>
            <a:br>
              <a:rPr lang="ro-MD" sz="14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MD" sz="14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t-BR" sz="14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sz="14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aprilie 2023</a:t>
            </a:r>
            <a:b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12 mai </a:t>
            </a:r>
            <a:r>
              <a:rPr lang="ro-MD" sz="14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b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30 iunie </a:t>
            </a:r>
            <a:r>
              <a:rPr lang="ro-MD" sz="14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ro-M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o-MD" sz="14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Judecători implicați în grupurile de lucru privind modificarea C</a:t>
            </a: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PP, CP, </a:t>
            </a:r>
            <a:r>
              <a:rPr lang="ro-MD" sz="1400" dirty="0" err="1">
                <a:latin typeface="Arial" panose="020B0604020202020204" pitchFamily="34" charset="0"/>
                <a:cs typeface="Arial" panose="020B0604020202020204" pitchFamily="34" charset="0"/>
              </a:rPr>
              <a:t>CCo</a:t>
            </a: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, CA, ș.a.</a:t>
            </a:r>
            <a:endParaRPr lang="ro-MD" sz="1400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7/18/2023</a:t>
            </a:fld>
            <a:endParaRPr lang="en-US" dirty="0"/>
          </a:p>
        </p:txBody>
      </p:sp>
      <p:pic>
        <p:nvPicPr>
          <p:cNvPr id="7" name="Picture 6" descr="A group of people sitting at a table with books and laptops&#10;&#10;Description automatically generated with medium confidence">
            <a:extLst>
              <a:ext uri="{FF2B5EF4-FFF2-40B4-BE49-F238E27FC236}">
                <a16:creationId xmlns:a16="http://schemas.microsoft.com/office/drawing/2014/main" id="{384917AF-3427-2407-3522-A4A2F30BB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400" y="951453"/>
            <a:ext cx="3850800" cy="379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56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35" y="48492"/>
            <a:ext cx="8839200" cy="1136072"/>
          </a:xfrm>
        </p:spPr>
        <p:txBody>
          <a:bodyPr anchor="b">
            <a:normAutofit fontScale="90000"/>
          </a:bodyPr>
          <a:lstStyle/>
          <a:p>
            <a:b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Managementul infrastructurii</a:t>
            </a:r>
            <a:br>
              <a:rPr lang="ro-RO" sz="1400" dirty="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o-RO" sz="1400" dirty="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strategic 4.1: Sediile Judecătoriei Bălți unificate</a:t>
            </a:r>
            <a:br>
              <a:rPr lang="ro-RO" sz="1400" dirty="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x-none" sz="1400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200" y="1267691"/>
            <a:ext cx="4291200" cy="327251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A.4.1.1. </a:t>
            </a:r>
            <a:r>
              <a:rPr lang="en-US" sz="1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Colaborarea</a:t>
            </a:r>
            <a:r>
              <a:rPr lang="en-US" sz="1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cu </a:t>
            </a:r>
            <a:r>
              <a:rPr lang="en-US" sz="1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organele</a:t>
            </a:r>
            <a:r>
              <a:rPr lang="en-US" sz="1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centrale de </a:t>
            </a:r>
            <a:r>
              <a:rPr lang="en-US" sz="1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specialitate</a:t>
            </a:r>
            <a:r>
              <a:rPr lang="en-US" sz="1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</a:t>
            </a:r>
            <a:r>
              <a:rPr lang="en-US" sz="1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suportul</a:t>
            </a:r>
            <a:r>
              <a:rPr lang="en-US" sz="1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logistic </a:t>
            </a:r>
            <a:r>
              <a:rPr lang="en-US" sz="1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necesar</a:t>
            </a:r>
            <a:r>
              <a:rPr lang="en-US" sz="1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pentru</a:t>
            </a:r>
            <a:r>
              <a:rPr lang="en-US" sz="1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urgentarea</a:t>
            </a:r>
            <a:r>
              <a:rPr lang="en-US" sz="1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procesului</a:t>
            </a:r>
            <a:r>
              <a:rPr lang="en-US" sz="1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1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unificare</a:t>
            </a:r>
            <a:r>
              <a:rPr lang="en-US" sz="1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1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sediilor</a:t>
            </a:r>
            <a:r>
              <a:rPr lang="en-US" sz="1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instanței</a:t>
            </a:r>
            <a:r>
              <a:rPr lang="en-US" sz="1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1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judecată</a:t>
            </a:r>
            <a:endParaRPr lang="ro-MD" sz="14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o-MD" sz="1400" kern="0" dirty="0">
                <a:latin typeface="Arial" panose="020B0604020202020204" pitchFamily="34" charset="0"/>
                <a:cs typeface="Arial" panose="020B0604020202020204" pitchFamily="34" charset="0"/>
              </a:rPr>
              <a:t>Implicarea reprezentanților Judecătoriei Bălți în procesul modificării hărții judecătorești.</a:t>
            </a:r>
            <a:endParaRPr lang="ro-MD" sz="1400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7/18/2023</a:t>
            </a:fld>
            <a:endParaRPr lang="en-US"/>
          </a:p>
        </p:txBody>
      </p:sp>
      <p:pic>
        <p:nvPicPr>
          <p:cNvPr id="8" name="Picture 7" descr="A person in a wheelchair and a person in a wheelchair&#10;&#10;Description automatically generated with low confidence">
            <a:extLst>
              <a:ext uri="{FF2B5EF4-FFF2-40B4-BE49-F238E27FC236}">
                <a16:creationId xmlns:a16="http://schemas.microsoft.com/office/drawing/2014/main" id="{3395A4DD-FF93-0C31-FDD9-16CF037B0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415" y="951453"/>
            <a:ext cx="3566585" cy="368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05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35" y="235256"/>
            <a:ext cx="8839200" cy="716197"/>
          </a:xfrm>
        </p:spPr>
        <p:txBody>
          <a:bodyPr anchor="b">
            <a:normAutofit fontScale="90000"/>
          </a:bodyPr>
          <a:lstStyle/>
          <a:p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Managementul infrastructurii</a:t>
            </a:r>
            <a:b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400" dirty="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strategic 4.3: Sistem de acordare a serviciilor de asistență juridică primară, urgentă în cooperare cu parteneri externi instituită</a:t>
            </a:r>
            <a:endParaRPr lang="x-none" sz="1400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400" y="1174656"/>
            <a:ext cx="4291200" cy="316036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o-MD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A.4.3.3.  Instituționalizarea  funcțiilor  de  pedagog  și  psiholog  în  cadrul instanței de judecată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A fost înaintat demers CSM privind instituționalizarea  funcțiilor  de  pedagog  și  psiholog în cadrul instanței de judecată.</a:t>
            </a:r>
          </a:p>
          <a:p>
            <a:pPr>
              <a:buFont typeface="Arial" panose="020B0604020202020204" pitchFamily="34" charset="0"/>
              <a:buChar char="•"/>
            </a:pPr>
            <a:endParaRPr lang="ro-MD" sz="1400" b="1" kern="1200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7/18/2023</a:t>
            </a:fld>
            <a:endParaRPr lang="en-US"/>
          </a:p>
        </p:txBody>
      </p:sp>
      <p:pic>
        <p:nvPicPr>
          <p:cNvPr id="7" name="Picture 6" descr="A person and person sitting at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3D88D81E-0937-F4FE-5FC5-D250DB368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593" y="1065756"/>
            <a:ext cx="3840813" cy="32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09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EA2003-7CF4-914C-AF20-8651ACC55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496" y="1394413"/>
            <a:ext cx="3809696" cy="3200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9870" indent="-229870">
              <a:lnSpc>
                <a:spcPct val="90000"/>
              </a:lnSpc>
              <a:buFont typeface="Wingdings" pitchFamily="2" charset="2"/>
              <a:buChar char="q"/>
            </a:pPr>
            <a:r>
              <a:rPr lang="en-MD" sz="1400" dirty="0">
                <a:latin typeface="Arial" panose="020B0604020202020204" pitchFamily="34" charset="0"/>
                <a:cs typeface="Arial" panose="020B0604020202020204" pitchFamily="34" charset="0"/>
              </a:rPr>
              <a:t>Evaluarea activităților realizate și progreselor atinse;</a:t>
            </a:r>
            <a:endParaRPr lang="en-US" dirty="0"/>
          </a:p>
          <a:p>
            <a:pPr marL="229870" indent="-229870">
              <a:lnSpc>
                <a:spcPct val="90000"/>
              </a:lnSpc>
              <a:buFont typeface="Wingdings" pitchFamily="2" charset="2"/>
              <a:buChar char="q"/>
            </a:pPr>
            <a:r>
              <a:rPr lang="en-MD" sz="1400" dirty="0">
                <a:latin typeface="Arial" panose="020B0604020202020204" pitchFamily="34" charset="0"/>
                <a:cs typeface="Arial" panose="020B0604020202020204" pitchFamily="34" charset="0"/>
              </a:rPr>
              <a:t>Evaluarea performanței instanței și resurselor avute în gestiune;</a:t>
            </a:r>
          </a:p>
          <a:p>
            <a:pPr marL="229870" indent="-229870">
              <a:lnSpc>
                <a:spcPct val="90000"/>
              </a:lnSpc>
              <a:buFont typeface="Wingdings" pitchFamily="2" charset="2"/>
              <a:buChar char="q"/>
            </a:pPr>
            <a:r>
              <a:rPr lang="en-MD" sz="1400" dirty="0">
                <a:latin typeface="Arial" panose="020B0604020202020204" pitchFamily="34" charset="0"/>
                <a:cs typeface="Arial" panose="020B0604020202020204" pitchFamily="34" charset="0"/>
              </a:rPr>
              <a:t>Identificarea barierelor și problemelor care au împiedicat sau reținut realizarea anumitor progrese;</a:t>
            </a:r>
          </a:p>
          <a:p>
            <a:pPr marL="229870" indent="-229870">
              <a:lnSpc>
                <a:spcPct val="90000"/>
              </a:lnSpc>
              <a:buFont typeface="Wingdings" pitchFamily="2" charset="2"/>
              <a:buChar char="q"/>
            </a:pPr>
            <a:r>
              <a:rPr lang="ro-MD" sz="1400" dirty="0">
                <a:latin typeface="Arial"/>
                <a:cs typeface="Arial"/>
              </a:rPr>
              <a:t>Identificarea priorităților pentru trimestrul următor (</a:t>
            </a:r>
            <a:r>
              <a:rPr lang="en-US" sz="1400" dirty="0" err="1">
                <a:latin typeface="Arial"/>
                <a:cs typeface="Arial"/>
              </a:rPr>
              <a:t>iulie-septembrie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ro-MD" sz="1400" dirty="0">
                <a:latin typeface="Arial"/>
                <a:cs typeface="Arial"/>
              </a:rPr>
              <a:t>2023);</a:t>
            </a:r>
            <a:endParaRPr lang="en-MD" sz="1400" dirty="0">
              <a:latin typeface="Arial"/>
              <a:cs typeface="Arial"/>
            </a:endParaRPr>
          </a:p>
        </p:txBody>
      </p:sp>
      <p:pic>
        <p:nvPicPr>
          <p:cNvPr id="1026" name="Picture 2" descr="Orientarea catre obiective. Cum poti realiza cat mai multe in viata? -  Bugetul Personal">
            <a:extLst>
              <a:ext uri="{FF2B5EF4-FFF2-40B4-BE49-F238E27FC236}">
                <a16:creationId xmlns:a16="http://schemas.microsoft.com/office/drawing/2014/main" id="{DC60F8A9-B5E8-4440-95D9-F10F52066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1400" y="1393826"/>
            <a:ext cx="3810304" cy="2180982"/>
          </a:xfrm>
          <a:prstGeom prst="rect">
            <a:avLst/>
          </a:prstGeom>
          <a:noFill/>
        </p:spPr>
      </p:pic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180C09F2-A202-5C41-B408-1D3B33ADAB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0D7C345-7FE2-454C-96DA-411386C9577F}" type="datetime1">
              <a:rPr lang="en-US" smtClean="0"/>
              <a:pPr>
                <a:spcAft>
                  <a:spcPts val="600"/>
                </a:spcAft>
              </a:pPr>
              <a:t>7/18/2023</a:t>
            </a:fld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91D1940-F8E7-474F-84BD-F72E98228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6F79DD48-D513-013E-6C47-D1BA77C59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79450"/>
            <a:ext cx="7772400" cy="465138"/>
          </a:xfrm>
        </p:spPr>
        <p:txBody>
          <a:bodyPr anchor="b">
            <a:normAutofit/>
          </a:bodyPr>
          <a:lstStyle/>
          <a:p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OBIECTIVELE ȘEDINȚEI</a:t>
            </a:r>
            <a:endParaRPr lang="en-MD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75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19062"/>
            <a:ext cx="8839200" cy="716197"/>
          </a:xfrm>
        </p:spPr>
        <p:txBody>
          <a:bodyPr anchor="b">
            <a:normAutofit fontScale="90000"/>
          </a:bodyPr>
          <a:lstStyle/>
          <a:p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Accesibilitate informațională</a:t>
            </a:r>
            <a:b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400" dirty="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strategic 5.1: Instanța de judecată accesibilă informațional oricând și de oriunde pentru toate categoriile de justițiabili</a:t>
            </a:r>
            <a:endParaRPr lang="x-none" sz="1400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7818" y="935259"/>
            <a:ext cx="4666005" cy="359174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A.5.1.3. Imprimarea și distribuirea broșurii despre activitatea judecătoriei și elaborarea, imprimarea și distribuirea materialelor informative despre activitatea instanței</a:t>
            </a:r>
            <a:endParaRPr kumimoji="0" lang="ro-MD" sz="1400" b="1" i="0" u="none" strike="noStrike" kern="1200" cap="none" spc="0" normalizeH="0" baseline="0" noProof="0" dirty="0">
              <a:ln>
                <a:noFill/>
              </a:ln>
              <a:solidFill>
                <a:srgbClr val="6C64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0" lang="ro-MD" sz="1400" b="1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Ghiduri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lang="ro-MD" sz="1400" b="1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46863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MD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Ghid de orientare  în caz de violență  în familie;</a:t>
            </a:r>
            <a:br>
              <a:rPr kumimoji="0" lang="ro-MD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ro-MD" sz="1400" b="0" i="0" u="none" strike="noStrike" kern="1200" cap="none" spc="0" normalizeH="0" baseline="0" noProof="0" dirty="0">
              <a:ln>
                <a:noFill/>
              </a:ln>
              <a:solidFill>
                <a:srgbClr val="6C646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2880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o-MD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Flyer</a:t>
            </a:r>
            <a:r>
              <a:rPr kumimoji="0" lang="ro-MD" sz="1400" b="1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</a:p>
          <a:p>
            <a:pPr marL="46863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MD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Violența în familie </a:t>
            </a:r>
            <a:r>
              <a:rPr kumimoji="0" lang="ro-MD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 </a:t>
            </a:r>
            <a:r>
              <a:rPr kumimoji="0" lang="ro-MD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/>
              </a:rPr>
              <a:t>Cum ne apărăm și unde ne adresăm</a:t>
            </a:r>
            <a:endParaRPr kumimoji="0" lang="ro-MD" sz="1400" b="0" i="0" u="none" strike="noStrike" kern="1200" cap="none" spc="0" normalizeH="0" baseline="0" noProof="0" dirty="0">
              <a:ln>
                <a:noFill/>
              </a:ln>
              <a:solidFill>
                <a:srgbClr val="6C646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863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ro-MD" sz="1400" dirty="0">
              <a:latin typeface="Arial"/>
              <a:cs typeface="Arial"/>
            </a:endParaRPr>
          </a:p>
          <a:p>
            <a:pPr marL="182880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o-MD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Video informative:</a:t>
            </a:r>
            <a:endParaRPr lang="ro-M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Cum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poți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participa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într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-o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ședință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judecată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intermediul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videoconferinței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b="1" i="0" dirty="0">
                <a:solidFill>
                  <a:srgbClr val="651D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https://fb.watch/lih9Hzcmmv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o-MD" sz="1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Procedura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scrisă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examinare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cauzele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civile (</a:t>
            </a:r>
            <a:r>
              <a:rPr lang="en-US" sz="1400" b="1" i="0" dirty="0">
                <a:solidFill>
                  <a:srgbClr val="651D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 tooltip="https://fb.watch/lihhCSYdh2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); </a:t>
            </a:r>
          </a:p>
          <a:p>
            <a:pPr marL="46863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o-MD" sz="1200" b="0" i="0" u="none" strike="noStrike" kern="1200" cap="none" spc="0" normalizeH="0" baseline="0" noProof="0" dirty="0">
              <a:ln>
                <a:noFill/>
              </a:ln>
              <a:solidFill>
                <a:srgbClr val="6C64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7/18/2023</a:t>
            </a:fld>
            <a:endParaRPr lang="en-US"/>
          </a:p>
        </p:txBody>
      </p:sp>
      <p:pic>
        <p:nvPicPr>
          <p:cNvPr id="8" name="Picture 7" descr="A person standing in fron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E940174-3518-20E8-25F9-260744EE26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3823" y="1297486"/>
            <a:ext cx="3968354" cy="309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28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35" y="235256"/>
            <a:ext cx="8839200" cy="716197"/>
          </a:xfrm>
        </p:spPr>
        <p:txBody>
          <a:bodyPr anchor="b">
            <a:normAutofit fontScale="90000"/>
          </a:bodyPr>
          <a:lstStyle/>
          <a:p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Accesibilitate informațională</a:t>
            </a:r>
            <a:b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400" dirty="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strategic 5.1: Instanța de judecată accesibilă informațional oricând și de oriunde pentru toate categoriile de justițiabili</a:t>
            </a:r>
            <a:endParaRPr lang="x-none" sz="1400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229" y="1174656"/>
            <a:ext cx="4286965" cy="302836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A.5.1.4.  Dezvoltarea  mecanismului  on-line  de  depunere  și  prelucrare  a petițiilor, propunerilor și recomandărilor</a:t>
            </a:r>
            <a:endParaRPr kumimoji="0" lang="ro-MD" sz="1400" b="1" i="0" u="none" strike="noStrike" kern="1200" cap="none" spc="0" normalizeH="0" baseline="0" noProof="0" dirty="0">
              <a:ln>
                <a:noFill/>
              </a:ln>
              <a:solidFill>
                <a:srgbClr val="6C64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Ghid video despre cum depui o </a:t>
            </a:r>
            <a:r>
              <a:rPr lang="en-US" sz="1400" b="1" i="0" dirty="0">
                <a:solidFill>
                  <a:srgbClr val="651D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petiție online</a:t>
            </a:r>
            <a:r>
              <a:rPr lang="ro-MD" sz="14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A.5.1.5. Elaborarea și implementarea unei politici de popularizare și stimulare a utilizării modalităților online de adresare în instanța de judecată</a:t>
            </a:r>
            <a:endParaRPr lang="ro-MD" sz="1400" b="1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ctivitate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 </a:t>
            </a:r>
            <a:r>
              <a:rPr lang="en-US" sz="1400" b="1" i="0" dirty="0">
                <a:solidFill>
                  <a:srgbClr val="651D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https://fb.watch/kQ0rV4h_Mg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popularizare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serviciilor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online,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schimbul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informații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 online cu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instanța</a:t>
            </a:r>
            <a:endParaRPr kumimoji="0" lang="ro-MD" sz="1400" b="0" i="0" u="none" strike="noStrike" kern="1200" cap="none" spc="0" normalizeH="0" baseline="0" noProof="0" dirty="0">
              <a:ln>
                <a:noFill/>
              </a:ln>
              <a:solidFill>
                <a:srgbClr val="6C64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7/18/2023</a:t>
            </a:fld>
            <a:endParaRPr lang="en-US"/>
          </a:p>
        </p:txBody>
      </p:sp>
      <p:pic>
        <p:nvPicPr>
          <p:cNvPr id="8" name="Picture 7" descr="A person standing in fron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E940174-3518-20E8-25F9-260744EE2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823" y="1108800"/>
            <a:ext cx="3968354" cy="309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45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17" y="153989"/>
            <a:ext cx="8694765" cy="580412"/>
          </a:xfrm>
        </p:spPr>
        <p:txBody>
          <a:bodyPr anchor="b">
            <a:normAutofit fontScale="90000"/>
          </a:bodyPr>
          <a:lstStyle/>
          <a:p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Accesibilitate informațională</a:t>
            </a:r>
            <a:b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400" dirty="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strategic 5.2: Procesele judecătorești legate de participarea efectivă în proces digitalizate</a:t>
            </a:r>
            <a:endParaRPr lang="x-none" sz="1400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874105"/>
            <a:ext cx="4963956" cy="397053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A.5.2.1. Implementarea, dezvoltarea și extinderea sistemului e-Dosar</a:t>
            </a:r>
            <a:endParaRPr lang="ro-MD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4025" lvl="1" indent="0">
              <a:buNone/>
            </a:pPr>
            <a:r>
              <a:rPr kumimoji="0" lang="ro-MD" sz="1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01.04.2023-30.06.202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r>
              <a:rPr lang="ro-MD" sz="1400" dirty="0">
                <a:latin typeface="Arial"/>
                <a:cs typeface="Arial"/>
              </a:rPr>
              <a:t>:</a:t>
            </a:r>
          </a:p>
          <a:p>
            <a:pPr marL="683895" lvl="1" indent="-22987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1400" b="1" dirty="0">
                <a:latin typeface="Arial"/>
                <a:cs typeface="Arial"/>
              </a:rPr>
              <a:t>acțiuni civile depuse </a:t>
            </a:r>
            <a:r>
              <a:rPr lang="it-IT" sz="1400" dirty="0">
                <a:latin typeface="Arial"/>
                <a:cs typeface="Arial"/>
              </a:rPr>
              <a:t>inițial</a:t>
            </a:r>
            <a:r>
              <a:rPr lang="ro-MD" sz="1400" dirty="0">
                <a:latin typeface="Arial"/>
                <a:cs typeface="Arial"/>
              </a:rPr>
              <a:t>- </a:t>
            </a:r>
            <a:r>
              <a:rPr lang="en-US" sz="1400" b="1" dirty="0">
                <a:solidFill>
                  <a:srgbClr val="651D32"/>
                </a:solidFill>
                <a:latin typeface="Arial"/>
                <a:cs typeface="Arial"/>
              </a:rPr>
              <a:t>9</a:t>
            </a:r>
            <a:r>
              <a:rPr lang="ro-MD" sz="1400" dirty="0">
                <a:latin typeface="Arial"/>
                <a:cs typeface="Arial"/>
              </a:rPr>
              <a:t>;</a:t>
            </a:r>
          </a:p>
          <a:p>
            <a:pPr marL="683895" lvl="1" indent="-22987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1400" i="1" dirty="0">
                <a:latin typeface="Arial"/>
                <a:cs typeface="Arial"/>
              </a:rPr>
              <a:t>cereri de acces la dosar în regim online</a:t>
            </a:r>
            <a:r>
              <a:rPr lang="ro-MD" sz="1400" i="1" dirty="0">
                <a:latin typeface="Arial"/>
                <a:cs typeface="Arial"/>
              </a:rPr>
              <a:t>: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o-MD" sz="1400" b="1" dirty="0">
                <a:solidFill>
                  <a:srgbClr val="651D32"/>
                </a:solidFill>
                <a:latin typeface="Arial"/>
                <a:cs typeface="Arial"/>
              </a:rPr>
              <a:t>4</a:t>
            </a:r>
            <a:r>
              <a:rPr lang="en-US" sz="1400" b="1" dirty="0">
                <a:solidFill>
                  <a:srgbClr val="651D32"/>
                </a:solidFill>
                <a:latin typeface="Arial"/>
                <a:cs typeface="Arial"/>
              </a:rPr>
              <a:t>2</a:t>
            </a:r>
            <a:r>
              <a:rPr lang="it-IT" sz="1400" b="1" dirty="0">
                <a:latin typeface="Arial"/>
                <a:cs typeface="Arial"/>
              </a:rPr>
              <a:t> </a:t>
            </a:r>
            <a:r>
              <a:rPr lang="it-IT" sz="1400" dirty="0">
                <a:latin typeface="Arial"/>
                <a:cs typeface="Arial"/>
              </a:rPr>
              <a:t>dosare </a:t>
            </a:r>
            <a:r>
              <a:rPr lang="it-IT" sz="1400" i="1" dirty="0">
                <a:solidFill>
                  <a:srgbClr val="651D32"/>
                </a:solidFill>
                <a:latin typeface="Arial"/>
                <a:cs typeface="Arial"/>
              </a:rPr>
              <a:t>civile</a:t>
            </a:r>
            <a:r>
              <a:rPr lang="ro-MD" sz="1400" dirty="0">
                <a:latin typeface="Arial"/>
                <a:cs typeface="Arial"/>
              </a:rPr>
              <a:t>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o-MD" sz="1400" b="1" dirty="0">
                <a:solidFill>
                  <a:srgbClr val="651D32"/>
                </a:solidFill>
                <a:latin typeface="Arial"/>
                <a:cs typeface="Arial"/>
              </a:rPr>
              <a:t>2</a:t>
            </a:r>
            <a:r>
              <a:rPr lang="en-US" sz="1400" b="1" dirty="0">
                <a:solidFill>
                  <a:srgbClr val="651D32"/>
                </a:solidFill>
                <a:latin typeface="Arial"/>
                <a:cs typeface="Arial"/>
              </a:rPr>
              <a:t>9</a:t>
            </a:r>
            <a:r>
              <a:rPr lang="it-IT" sz="1400" b="1" dirty="0">
                <a:latin typeface="Arial"/>
                <a:cs typeface="Arial"/>
              </a:rPr>
              <a:t> </a:t>
            </a:r>
            <a:r>
              <a:rPr lang="it-IT" sz="1400" dirty="0">
                <a:latin typeface="Arial"/>
                <a:cs typeface="Arial"/>
              </a:rPr>
              <a:t>dosare </a:t>
            </a:r>
            <a:r>
              <a:rPr lang="it-IT" sz="1400" i="1" dirty="0">
                <a:solidFill>
                  <a:srgbClr val="651D32"/>
                </a:solidFill>
                <a:latin typeface="Arial"/>
                <a:cs typeface="Arial"/>
              </a:rPr>
              <a:t>penale</a:t>
            </a:r>
            <a:r>
              <a:rPr lang="ro-MD" sz="1400" dirty="0">
                <a:latin typeface="Arial"/>
                <a:cs typeface="Arial"/>
              </a:rPr>
              <a:t>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651D32"/>
                </a:solidFill>
                <a:latin typeface="Arial"/>
                <a:cs typeface="Arial"/>
              </a:rPr>
              <a:t>3</a:t>
            </a:r>
            <a:r>
              <a:rPr lang="it-IT" sz="1400" b="1" dirty="0">
                <a:latin typeface="Arial"/>
                <a:cs typeface="Arial"/>
              </a:rPr>
              <a:t> </a:t>
            </a:r>
            <a:r>
              <a:rPr lang="it-IT" sz="1400" dirty="0">
                <a:latin typeface="Arial"/>
                <a:cs typeface="Arial"/>
              </a:rPr>
              <a:t>dosare </a:t>
            </a:r>
            <a:r>
              <a:rPr lang="ro-MD" sz="1400" i="1" dirty="0">
                <a:solidFill>
                  <a:srgbClr val="651D32"/>
                </a:solidFill>
                <a:latin typeface="Arial"/>
                <a:cs typeface="Arial"/>
              </a:rPr>
              <a:t>contravenționale</a:t>
            </a:r>
            <a:r>
              <a:rPr lang="ro-MD" sz="1400" dirty="0">
                <a:latin typeface="Arial"/>
                <a:cs typeface="Arial"/>
              </a:rPr>
              <a:t>;</a:t>
            </a:r>
            <a:endParaRPr kumimoji="0" lang="ro-MD" sz="1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8453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A.5.2.2. </a:t>
            </a:r>
            <a:r>
              <a:rPr lang="fr-FR" sz="1400" b="1" kern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Tranziția</a:t>
            </a:r>
            <a:r>
              <a:rPr lang="fr-F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fr-FR" sz="1400" b="1" kern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schimbul</a:t>
            </a:r>
            <a:r>
              <a:rPr lang="fr-F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kern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fr-F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acte </a:t>
            </a:r>
            <a:r>
              <a:rPr lang="fr-FR" sz="1400" b="1" kern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fr-F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kern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autoritățile</a:t>
            </a:r>
            <a:r>
              <a:rPr lang="fr-F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kern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publice</a:t>
            </a:r>
            <a:r>
              <a:rPr lang="ro-MD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o-MD" sz="1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01.04.2023-30.06.202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r>
              <a:rPr lang="ro-MD" sz="1400" b="1" u="sng" dirty="0">
                <a:latin typeface="Arial"/>
                <a:cs typeface="Arial"/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o-MD" sz="1400" dirty="0">
                <a:latin typeface="Arial"/>
                <a:cs typeface="Arial"/>
              </a:rPr>
              <a:t>T</a:t>
            </a:r>
            <a:r>
              <a:rPr kumimoji="0" lang="ro-MD" sz="1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ransmise</a:t>
            </a:r>
            <a:r>
              <a:rPr kumimoji="0" lang="ro-MD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spre executare din PIGD către Biroul de probațiune - </a:t>
            </a:r>
            <a:r>
              <a:rPr kumimoji="0" lang="ro-MD" sz="1400" b="1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r>
              <a:rPr kumimoji="0" lang="ro-MD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dosare </a:t>
            </a:r>
            <a:r>
              <a:rPr kumimoji="0" lang="ro-MD" sz="1400" i="1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penale</a:t>
            </a:r>
            <a:r>
              <a:rPr kumimoji="0" lang="ro-MD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și </a:t>
            </a:r>
            <a:r>
              <a:rPr kumimoji="0" lang="ro-MD" sz="1400" i="1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contravenționale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o-MD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Acte judecătorești semnate electronic – 3869 nr.</a:t>
            </a:r>
            <a:br>
              <a:rPr lang="ro-MD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ro-MD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(s. Central – 1859, s. Fălești – 572, s. Sîngerei – 1438)</a:t>
            </a:r>
            <a:endParaRPr kumimoji="0" lang="ro-MD" sz="140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indent="0">
              <a:buNone/>
            </a:pPr>
            <a:endParaRPr lang="ro-MD" sz="1400" b="1" kern="1200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7/18/2023</a:t>
            </a:fld>
            <a:endParaRPr lang="en-US" dirty="0"/>
          </a:p>
        </p:txBody>
      </p:sp>
      <p:pic>
        <p:nvPicPr>
          <p:cNvPr id="7" name="Picture 6" descr="A picture containing footwear, clothing, cartoon, person&#10;&#10;Description automatically generated">
            <a:extLst>
              <a:ext uri="{FF2B5EF4-FFF2-40B4-BE49-F238E27FC236}">
                <a16:creationId xmlns:a16="http://schemas.microsoft.com/office/drawing/2014/main" id="{9E4F8C59-A916-A187-6722-268117C66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356" y="874105"/>
            <a:ext cx="3875244" cy="397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44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35" y="153988"/>
            <a:ext cx="8694765" cy="592406"/>
          </a:xfrm>
        </p:spPr>
        <p:txBody>
          <a:bodyPr anchor="b">
            <a:normAutofit fontScale="90000"/>
          </a:bodyPr>
          <a:lstStyle/>
          <a:p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Accesibilitate informațională</a:t>
            </a:r>
            <a:b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400" dirty="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strategic 5.2: Procesele judecătorești legate de participarea efectivă în proces digitalizate</a:t>
            </a:r>
            <a:endParaRPr lang="x-none" sz="1400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013810"/>
            <a:ext cx="4963955" cy="383082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A.5.2.3. </a:t>
            </a:r>
            <a:r>
              <a:rPr lang="fr-FR" sz="1400" b="1" kern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Eficientizarea</a:t>
            </a:r>
            <a:r>
              <a:rPr lang="fr-F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kern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activității</a:t>
            </a:r>
            <a:r>
              <a:rPr lang="fr-F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1400" b="1" kern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evidență</a:t>
            </a:r>
            <a:r>
              <a:rPr lang="fr-F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kern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fr-F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kern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documentare</a:t>
            </a:r>
            <a:r>
              <a:rPr lang="fr-F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kern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procesuală</a:t>
            </a:r>
            <a:r>
              <a:rPr lang="fr-F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1400" b="1" kern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grefierului</a:t>
            </a:r>
            <a:r>
              <a:rPr lang="fr-F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kern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instanței</a:t>
            </a:r>
            <a:r>
              <a:rPr lang="fr-F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1400" b="1" kern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judecată</a:t>
            </a:r>
            <a:r>
              <a:rPr lang="ro-MD" sz="1400" b="1" kern="1200" dirty="0">
                <a:effectLst/>
                <a:latin typeface="Arial"/>
                <a:cs typeface="Arial"/>
              </a:rPr>
              <a:t>:</a:t>
            </a:r>
            <a:endParaRPr lang="ro-MD" sz="1400" b="1" dirty="0">
              <a:latin typeface="Arial"/>
              <a:cs typeface="Arial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o-MD" sz="14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Judecători implicați în grupurile de lucru privind modificarea C</a:t>
            </a: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PP, CP, </a:t>
            </a:r>
            <a:r>
              <a:rPr lang="ro-MD" sz="1400" dirty="0" err="1">
                <a:latin typeface="Arial" panose="020B0604020202020204" pitchFamily="34" charset="0"/>
                <a:cs typeface="Arial" panose="020B0604020202020204" pitchFamily="34" charset="0"/>
              </a:rPr>
              <a:t>CCo</a:t>
            </a: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, CA, ș.a. </a:t>
            </a:r>
            <a:r>
              <a:rPr lang="ro-MD" sz="1400" b="1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propus </a:t>
            </a: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simplificarea modului de completare și scriere a procesului verbal;</a:t>
            </a:r>
            <a:endParaRPr kumimoji="0" lang="ro-MD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kumimoji="0" lang="ro-MD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A.5.2.4. Optimizarea registrelor de evidență internă inclusiv prin tranziția la registre electronice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kumimoji="0" lang="ro-MD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Aplicarea registrului electronic de transmitere a dosarelor de la judecător către Direcția de evidență și documentare procesuală.</a:t>
            </a:r>
          </a:p>
          <a:p>
            <a:pPr marL="0" indent="0">
              <a:buNone/>
            </a:pPr>
            <a:endParaRPr kumimoji="0" lang="ro-MD" sz="14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endParaRPr kumimoji="0" lang="ro-MD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indent="0">
              <a:buNone/>
            </a:pPr>
            <a:endParaRPr lang="ro-MD" sz="1400" b="1" kern="1200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7/18/2023</a:t>
            </a:fld>
            <a:endParaRPr lang="en-US"/>
          </a:p>
        </p:txBody>
      </p:sp>
      <p:pic>
        <p:nvPicPr>
          <p:cNvPr id="5" name="Picture 4" descr="A picture containing footwear, clothing, cartoon, person&#10;&#10;Description automatically generated">
            <a:extLst>
              <a:ext uri="{FF2B5EF4-FFF2-40B4-BE49-F238E27FC236}">
                <a16:creationId xmlns:a16="http://schemas.microsoft.com/office/drawing/2014/main" id="{3EE39884-F545-290F-0139-DD77CEAF1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356" y="1013810"/>
            <a:ext cx="3875244" cy="383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18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17" y="173626"/>
            <a:ext cx="8694765" cy="716197"/>
          </a:xfrm>
        </p:spPr>
        <p:txBody>
          <a:bodyPr anchor="b">
            <a:normAutofit/>
          </a:bodyPr>
          <a:lstStyle/>
          <a:p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Accesibilitate informațională</a:t>
            </a:r>
            <a:b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400" dirty="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strategic 5.2: Procesele judecătorești legate de participarea efectivă în proces digitalizate</a:t>
            </a:r>
            <a:endParaRPr lang="x-none" sz="1400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7956" y="1013810"/>
            <a:ext cx="4748400" cy="331873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A.5.2.5. Extinderea sistemului de videoconferință la categoriile de participați prevăzute în legislație</a:t>
            </a:r>
            <a:endParaRPr lang="ro-MD" sz="1400" b="1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4025" lvl="1" indent="0">
              <a:buNone/>
            </a:pPr>
            <a:endParaRPr kumimoji="0" lang="ro-MD" sz="1200" b="1" i="0" u="none" strike="noStrike" cap="none" spc="0" normalizeH="0" baseline="0" noProof="0" dirty="0">
              <a:ln>
                <a:noFill/>
              </a:ln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4025" lvl="1" indent="0">
              <a:buNone/>
            </a:pPr>
            <a:r>
              <a:rPr kumimoji="0" lang="ro-MD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Hotărârea CSM nr. 239/19 din 23 noiembrie 2022 r</a:t>
            </a:r>
            <a:r>
              <a:rPr kumimoji="0" lang="ru-MD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е</a:t>
            </a:r>
            <a:r>
              <a:rPr kumimoji="0" lang="ro-MD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f</a:t>
            </a:r>
            <a:r>
              <a:rPr kumimoji="0" lang="ru-MD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е</a:t>
            </a:r>
            <a:r>
              <a:rPr kumimoji="0" lang="ro-MD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rit</a:t>
            </a:r>
            <a:r>
              <a:rPr kumimoji="0" lang="ru-MD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lang="ro-MD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r la extinderea categoriilor de participanți pentru utilizarea aplicației de teleconferință în cadrul judecătoriilor model-pilot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;</a:t>
            </a:r>
            <a:endParaRPr lang="ro-M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4025" lvl="1" indent="0">
              <a:buNone/>
            </a:pPr>
            <a:r>
              <a:rPr kumimoji="0" lang="ro-MD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Perioada de pilotare: </a:t>
            </a:r>
            <a:r>
              <a:rPr kumimoji="0" lang="ro-MD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decembrie 2022 – mai 2023 </a:t>
            </a:r>
          </a:p>
          <a:p>
            <a:pPr marL="970280" lvl="2" indent="-285750">
              <a:buFont typeface="Wingdings" panose="05000000000000000000" pitchFamily="2" charset="2"/>
              <a:buChar char="ü"/>
              <a:defRPr/>
            </a:pPr>
            <a:r>
              <a:rPr kumimoji="0" lang="ro-MD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01.04.2023-30.06.202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r>
              <a:rPr kumimoji="0" lang="ro-MD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o-MD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Wingdings" panose="05000000000000000000" pitchFamily="2" charset="2"/>
              </a:rPr>
              <a:t></a:t>
            </a:r>
            <a:r>
              <a:rPr kumimoji="0" lang="ro-MD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538 ședințe;</a:t>
            </a:r>
          </a:p>
          <a:p>
            <a:pPr marL="68453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13067" lvl="2" indent="0" algn="just">
              <a:spcBef>
                <a:spcPts val="0"/>
              </a:spcBef>
              <a:buNone/>
              <a:defRPr/>
            </a:pPr>
            <a:r>
              <a:rPr kumimoji="0" lang="ro-MD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Video informativ:</a:t>
            </a:r>
            <a:endParaRPr lang="ro-M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Cum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poți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participa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într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-o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ședință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judecată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intermediul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videoconferinței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b="1" i="0" dirty="0">
                <a:solidFill>
                  <a:srgbClr val="651D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https://fb.watch/lih9Hzcmmv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o-MD" sz="1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MD" sz="1400" b="1" kern="1200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7/18/2023</a:t>
            </a:fld>
            <a:endParaRPr lang="en-US"/>
          </a:p>
        </p:txBody>
      </p:sp>
      <p:pic>
        <p:nvPicPr>
          <p:cNvPr id="7" name="Picture 6" descr="A picture containing footwear, clothing, cartoon, person&#10;&#10;Description automatically generated">
            <a:extLst>
              <a:ext uri="{FF2B5EF4-FFF2-40B4-BE49-F238E27FC236}">
                <a16:creationId xmlns:a16="http://schemas.microsoft.com/office/drawing/2014/main" id="{9E4F8C59-A916-A187-6722-268117C66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356" y="1013810"/>
            <a:ext cx="3875244" cy="383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41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D5028BFF-E585-471D-916D-58758C3F67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B2C6E5-FD71-0348-98A6-18EEFEEC5C35}" type="datetime1">
              <a:rPr lang="en-US" smtClean="0"/>
              <a:t>7/18/2023</a:t>
            </a:fld>
            <a:endParaRPr lang="en-US"/>
          </a:p>
        </p:txBody>
      </p:sp>
      <p:sp>
        <p:nvSpPr>
          <p:cNvPr id="3" name="Substituent număr diapozitiv 2">
            <a:extLst>
              <a:ext uri="{FF2B5EF4-FFF2-40B4-BE49-F238E27FC236}">
                <a16:creationId xmlns:a16="http://schemas.microsoft.com/office/drawing/2014/main" id="{4804A41B-1262-466F-8619-5AC856A67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itlu 3">
            <a:extLst>
              <a:ext uri="{FF2B5EF4-FFF2-40B4-BE49-F238E27FC236}">
                <a16:creationId xmlns:a16="http://schemas.microsoft.com/office/drawing/2014/main" id="{FFF0ADA9-698C-49D7-B854-E111ADC3A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3988"/>
            <a:ext cx="7772400" cy="734872"/>
          </a:xfrm>
        </p:spPr>
        <p:txBody>
          <a:bodyPr/>
          <a:lstStyle/>
          <a:p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ACȚIUNI PRIORITARE IULIE – SEPTEMBRIE 2023</a:t>
            </a:r>
            <a:b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dezvoltare strategică</a:t>
            </a:r>
            <a:endParaRPr lang="ru-MD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stituent conținut 4">
            <a:extLst>
              <a:ext uri="{FF2B5EF4-FFF2-40B4-BE49-F238E27FC236}">
                <a16:creationId xmlns:a16="http://schemas.microsoft.com/office/drawing/2014/main" id="{E837AB28-36CC-44D9-85BC-22D8DC242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26508"/>
            <a:ext cx="8839200" cy="39112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07035" lvl="1" indent="0">
              <a:spcAft>
                <a:spcPts val="0"/>
              </a:spcAft>
              <a:buNone/>
            </a:pPr>
            <a:endParaRPr lang="ro-R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229870">
              <a:spcAft>
                <a:spcPts val="0"/>
              </a:spcAft>
            </a:pP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A.1.1.3. Realizarea sondajelor anuale de evaluare a gradului de satisfacție a justițiabililor cu serviciile Judecătoriei </a:t>
            </a:r>
            <a:r>
              <a:rPr lang="ro-RO" sz="1400" b="1">
                <a:latin typeface="Arial" panose="020B0604020202020204" pitchFamily="34" charset="0"/>
                <a:cs typeface="Arial" panose="020B0604020202020204" pitchFamily="34" charset="0"/>
              </a:rPr>
              <a:t>Bălți </a:t>
            </a:r>
            <a:r>
              <a:rPr lang="ro-RO" sz="1400">
                <a:latin typeface="Arial" panose="020B0604020202020204" pitchFamily="34" charset="0"/>
                <a:cs typeface="Arial" panose="020B0604020202020204" pitchFamily="34" charset="0"/>
              </a:rPr>
              <a:t>(august)</a:t>
            </a:r>
            <a:r>
              <a:rPr lang="ro-RO" sz="1400" b="1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o-R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lvl="1" indent="0">
              <a:spcAft>
                <a:spcPts val="0"/>
              </a:spcAft>
              <a:buNone/>
            </a:pPr>
            <a:endParaRPr lang="ro-R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229870">
              <a:buFont typeface="Arial" panose="020B0604020202020204" pitchFamily="34" charset="0"/>
              <a:buChar char="•"/>
            </a:pPr>
            <a:r>
              <a:rPr lang="pt-B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A.1.2.2. Organizarea   vizitelor   de   studiu,   schimburilor   de   experiență, activităților de instruire comună</a:t>
            </a:r>
            <a:r>
              <a:rPr lang="ro-RO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880" indent="-229870">
              <a:buFont typeface="Arial" panose="020B0604020202020204" pitchFamily="34" charset="0"/>
              <a:buChar char="•"/>
            </a:pPr>
            <a:r>
              <a:rPr lang="ro-R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A.1.2.3. Identificarea, sistematizarea și înaintarea propunerilor de modificare a cadrului normativ intern pentru implementarea practicilor aplicate de instanțele din alte state</a:t>
            </a:r>
            <a:r>
              <a:rPr lang="ro-MD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880" indent="-229870">
              <a:buFont typeface="Arial" panose="020B0604020202020204" pitchFamily="34" charset="0"/>
              <a:buChar char="•"/>
            </a:pPr>
            <a:r>
              <a:rPr lang="ro-RO" sz="1400" b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A.1.3.2.   Asigurarea   dezvoltării   profesionale   continue   a   liderilor   și potențialilor lideri de instanță;</a:t>
            </a:r>
          </a:p>
          <a:p>
            <a:pPr marL="182880" indent="-229870">
              <a:spcAft>
                <a:spcPts val="0"/>
              </a:spcAft>
            </a:pP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A.1.4.1. Organizarea ședințelor anuale de planificare a activității de gestiune a riscurilor cu implicarea justițiabililor, profesioniștilor, publicului interesat;</a:t>
            </a:r>
          </a:p>
          <a:p>
            <a:pPr marL="407035" lvl="1" indent="0">
              <a:spcAft>
                <a:spcPts val="0"/>
              </a:spcAft>
              <a:buNone/>
            </a:pPr>
            <a:endParaRPr lang="ro-R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229870">
              <a:buFont typeface="Arial" panose="020B0604020202020204" pitchFamily="34" charset="0"/>
              <a:buChar char="•"/>
            </a:pPr>
            <a:r>
              <a:rPr lang="pt-B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A.1.4.4. Implicarea tuturor persoanelor interesate la elaborarea planului de acțiuni anual al instanței</a:t>
            </a:r>
            <a:r>
              <a:rPr lang="ro-RO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880" indent="-229870">
              <a:buFont typeface="Arial" panose="020B0604020202020204" pitchFamily="34" charset="0"/>
              <a:buChar char="•"/>
            </a:pPr>
            <a:endParaRPr lang="ro-RO" sz="1400" b="1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sz="1400" b="1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229870">
              <a:buFont typeface="Arial" panose="020B0604020202020204" pitchFamily="34" charset="0"/>
              <a:buChar char="•"/>
            </a:pPr>
            <a:endParaRPr lang="ro-RO" sz="1400" b="1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9870" indent="-229870">
              <a:buFont typeface="Arial" panose="020B0604020202020204" pitchFamily="34" charset="0"/>
              <a:buChar char="•"/>
            </a:pPr>
            <a:endParaRPr lang="ro-MD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84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D5028BFF-E585-471D-916D-58758C3F67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B2C6E5-FD71-0348-98A6-18EEFEEC5C35}" type="datetime1">
              <a:rPr lang="en-US" smtClean="0"/>
              <a:t>7/18/2023</a:t>
            </a:fld>
            <a:endParaRPr lang="en-US"/>
          </a:p>
        </p:txBody>
      </p:sp>
      <p:sp>
        <p:nvSpPr>
          <p:cNvPr id="3" name="Substituent număr diapozitiv 2">
            <a:extLst>
              <a:ext uri="{FF2B5EF4-FFF2-40B4-BE49-F238E27FC236}">
                <a16:creationId xmlns:a16="http://schemas.microsoft.com/office/drawing/2014/main" id="{4804A41B-1262-466F-8619-5AC856A67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itlu 3">
            <a:extLst>
              <a:ext uri="{FF2B5EF4-FFF2-40B4-BE49-F238E27FC236}">
                <a16:creationId xmlns:a16="http://schemas.microsoft.com/office/drawing/2014/main" id="{FFF0ADA9-698C-49D7-B854-E111ADC3A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3988"/>
            <a:ext cx="7772400" cy="830997"/>
          </a:xfrm>
        </p:spPr>
        <p:txBody>
          <a:bodyPr/>
          <a:lstStyle/>
          <a:p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ACȚIUNI PRIORITARE IULIE – SEPTEMBRIE 2023</a:t>
            </a:r>
            <a:b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dezvoltare strategică</a:t>
            </a:r>
            <a:endParaRPr lang="ru-MD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stituent conținut 4">
            <a:extLst>
              <a:ext uri="{FF2B5EF4-FFF2-40B4-BE49-F238E27FC236}">
                <a16:creationId xmlns:a16="http://schemas.microsoft.com/office/drawing/2014/main" id="{E837AB28-36CC-44D9-85BC-22D8DC242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45823"/>
            <a:ext cx="8839200" cy="343663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82880" indent="-229870">
              <a:buFont typeface="Arial" panose="020B0604020202020204" pitchFamily="34" charset="0"/>
              <a:buChar char="•"/>
            </a:pPr>
            <a:r>
              <a:rPr lang="ro-R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A.2.1.1.   Organizarea   activităților   de   educație   juridică   interactive   cu reprezentanții societății civile și autorităților publice</a:t>
            </a:r>
            <a:r>
              <a:rPr lang="ro-MD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880" indent="-229870">
              <a:buFont typeface="Arial" panose="020B0604020202020204" pitchFamily="34" charset="0"/>
              <a:buChar char="•"/>
            </a:pPr>
            <a:r>
              <a:rPr lang="ro-RO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A.2.1.2.  Organizarea  semi-anuală  a  ședințelor  Consiliului  Consultativ  al Judecătoriei Bălți </a:t>
            </a:r>
            <a:br>
              <a:rPr lang="ro-RO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4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(4 august 2023)</a:t>
            </a:r>
            <a:r>
              <a:rPr lang="ro-RO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880" indent="-229870">
              <a:buFont typeface="Arial" panose="020B0604020202020204" pitchFamily="34" charset="0"/>
              <a:buChar char="•"/>
            </a:pPr>
            <a:r>
              <a:rPr lang="ro-RO" sz="1400" b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A.2.3.2. Dezvoltarea cooperării cu reprezentanții segmentului educațional;</a:t>
            </a:r>
          </a:p>
          <a:p>
            <a:pPr marL="182880" indent="-229870">
              <a:buFont typeface="Arial" panose="020B0604020202020204" pitchFamily="34" charset="0"/>
              <a:buChar char="•"/>
            </a:pPr>
            <a:r>
              <a:rPr lang="ro-RO" sz="1400" b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A.2.3.3. Crearea oportunităților de dezvoltare profesională a judecătorilor și a personalului Judecătoriei Bălți;</a:t>
            </a:r>
          </a:p>
          <a:p>
            <a:pPr marL="182880" indent="-229870">
              <a:buFont typeface="Arial" panose="020B0604020202020204" pitchFamily="34" charset="0"/>
              <a:buChar char="•"/>
            </a:pPr>
            <a:r>
              <a:rPr lang="ro-RO" sz="1400" b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A.2.4.1. Organizarea activităților de consolidare a echipei judecătoriei</a:t>
            </a:r>
          </a:p>
          <a:p>
            <a:pPr marL="182880" indent="-229870">
              <a:buFont typeface="Arial" panose="020B0604020202020204" pitchFamily="34" charset="0"/>
              <a:buChar char="•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A.2.4.3. Dezvoltarea unei ample politici de stimulare non-financiară a personalului instanței de judecată</a:t>
            </a: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o-R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22987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o-RO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A.3.1.1.  Colectarea  trimestrială  a  datelor  despre  performanța  Judecătoriei Bălți;</a:t>
            </a:r>
          </a:p>
          <a:p>
            <a:pPr marL="182880" indent="-229870">
              <a:buFont typeface="Arial" panose="020B0604020202020204" pitchFamily="34" charset="0"/>
              <a:buChar char="•"/>
            </a:pPr>
            <a:endParaRPr lang="ro-RO" sz="1400" b="1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sz="1400" b="1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229870">
              <a:buFont typeface="Arial" panose="020B0604020202020204" pitchFamily="34" charset="0"/>
              <a:buChar char="•"/>
            </a:pPr>
            <a:endParaRPr lang="ro-RO" sz="1400" b="1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9870" indent="-229870">
              <a:buFont typeface="Arial" panose="020B0604020202020204" pitchFamily="34" charset="0"/>
              <a:buChar char="•"/>
            </a:pPr>
            <a:endParaRPr lang="ro-MD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784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D5028BFF-E585-471D-916D-58758C3F67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B2C6E5-FD71-0348-98A6-18EEFEEC5C35}" type="datetime1">
              <a:rPr lang="en-US" smtClean="0"/>
              <a:t>7/18/2023</a:t>
            </a:fld>
            <a:endParaRPr lang="en-US"/>
          </a:p>
        </p:txBody>
      </p:sp>
      <p:sp>
        <p:nvSpPr>
          <p:cNvPr id="3" name="Substituent număr diapozitiv 2">
            <a:extLst>
              <a:ext uri="{FF2B5EF4-FFF2-40B4-BE49-F238E27FC236}">
                <a16:creationId xmlns:a16="http://schemas.microsoft.com/office/drawing/2014/main" id="{4804A41B-1262-466F-8619-5AC856A67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itlu 3">
            <a:extLst>
              <a:ext uri="{FF2B5EF4-FFF2-40B4-BE49-F238E27FC236}">
                <a16:creationId xmlns:a16="http://schemas.microsoft.com/office/drawing/2014/main" id="{FFF0ADA9-698C-49D7-B854-E111ADC3A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3988"/>
            <a:ext cx="7772400" cy="830997"/>
          </a:xfrm>
        </p:spPr>
        <p:txBody>
          <a:bodyPr/>
          <a:lstStyle/>
          <a:p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ACȚIUNI PRIORITARE IULIE – SEPTEMBRIE 2023</a:t>
            </a:r>
            <a:b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dezvoltare strategică</a:t>
            </a:r>
            <a:endParaRPr lang="ru-MD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stituent conținut 4">
            <a:extLst>
              <a:ext uri="{FF2B5EF4-FFF2-40B4-BE49-F238E27FC236}">
                <a16:creationId xmlns:a16="http://schemas.microsoft.com/office/drawing/2014/main" id="{E837AB28-36CC-44D9-85BC-22D8DC242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7423"/>
            <a:ext cx="8839200" cy="333217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82880" indent="-22987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A.3.1.2.  Organizarea  ședințelor  trimestriale  de  gestionare  a  performanței Judecătoriei Bălți</a:t>
            </a:r>
            <a:r>
              <a:rPr lang="ro-RO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880" indent="-22987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A.3.1.3. Îmbunătățirea performanței Judecătoriei Bălți</a:t>
            </a: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o-RO" sz="1400" b="1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22987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o-RO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A.3.2.1. Organizarea activităților de schimb de bune practici dintre instanțele naționale și internaționale în domeniul reducerii volumului de lucru;</a:t>
            </a:r>
          </a:p>
          <a:p>
            <a:pPr marL="182880" indent="-22987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o-RO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A.3.2.2. Inițierea și realizarea acțiunilor de sistematizare a propunerilor de modificare a cadrului normativ privind reducerea volumului de muncă;</a:t>
            </a:r>
          </a:p>
          <a:p>
            <a:pPr marL="182880" indent="-22987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o-RO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A.3.2.3. Implicarea continuă a reprezentanților instanței de judecată în grupurile de lucru de pe lângă organele centrale de specialitate privind modificarea cadrului normativ;</a:t>
            </a:r>
          </a:p>
          <a:p>
            <a:pPr marL="182880" indent="-229870">
              <a:buFont typeface="Arial" panose="020B0604020202020204" pitchFamily="34" charset="0"/>
              <a:buChar char="•"/>
            </a:pPr>
            <a:r>
              <a:rPr lang="ro-RO" sz="1400" b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A.4.3.3.  Instituționalizarea  funcțiilor  de  pedagog  și  psiholog  în  cadrul instanței de judecată;</a:t>
            </a:r>
          </a:p>
          <a:p>
            <a:pPr marL="182880" indent="-229870">
              <a:buFont typeface="Arial" panose="020B0604020202020204" pitchFamily="34" charset="0"/>
              <a:buChar char="•"/>
            </a:pPr>
            <a:r>
              <a:rPr lang="ro-RO" sz="1400" b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A.5.1.1. Actualizarea continuă a paginii web și a paginii social media a Judecătoriei Bălți;</a:t>
            </a:r>
          </a:p>
          <a:p>
            <a:pPr marL="182880" indent="-22987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ro-RO" sz="1400" b="1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229870">
              <a:buFont typeface="Arial" panose="020B0604020202020204" pitchFamily="34" charset="0"/>
              <a:buChar char="•"/>
            </a:pPr>
            <a:endParaRPr lang="ro-RO" sz="1400" b="1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9870" indent="-229870">
              <a:buFont typeface="Arial" panose="020B0604020202020204" pitchFamily="34" charset="0"/>
              <a:buChar char="•"/>
            </a:pPr>
            <a:endParaRPr lang="ro-MD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38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D5028BFF-E585-471D-916D-58758C3F67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B2C6E5-FD71-0348-98A6-18EEFEEC5C35}" type="datetime1">
              <a:rPr lang="en-US" smtClean="0"/>
              <a:t>7/18/2023</a:t>
            </a:fld>
            <a:endParaRPr lang="en-US"/>
          </a:p>
        </p:txBody>
      </p:sp>
      <p:sp>
        <p:nvSpPr>
          <p:cNvPr id="3" name="Substituent număr diapozitiv 2">
            <a:extLst>
              <a:ext uri="{FF2B5EF4-FFF2-40B4-BE49-F238E27FC236}">
                <a16:creationId xmlns:a16="http://schemas.microsoft.com/office/drawing/2014/main" id="{4804A41B-1262-466F-8619-5AC856A67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itlu 3">
            <a:extLst>
              <a:ext uri="{FF2B5EF4-FFF2-40B4-BE49-F238E27FC236}">
                <a16:creationId xmlns:a16="http://schemas.microsoft.com/office/drawing/2014/main" id="{FFF0ADA9-698C-49D7-B854-E111ADC3A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14124"/>
            <a:ext cx="7772400" cy="756957"/>
          </a:xfrm>
        </p:spPr>
        <p:txBody>
          <a:bodyPr/>
          <a:lstStyle/>
          <a:p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ACȚIUNI PRIORITARE IULIE – SEPTEMBRIE 2023</a:t>
            </a:r>
            <a:b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dezvoltare strategică</a:t>
            </a:r>
            <a:endParaRPr lang="ru-MD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stituent conținut 4">
            <a:extLst>
              <a:ext uri="{FF2B5EF4-FFF2-40B4-BE49-F238E27FC236}">
                <a16:creationId xmlns:a16="http://schemas.microsoft.com/office/drawing/2014/main" id="{E837AB28-36CC-44D9-85BC-22D8DC242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80659"/>
            <a:ext cx="8839200" cy="31115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82880" indent="-22987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o-RO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A.5.1.4.  Dezvoltarea  mecanismului  on-line  de  depunere  și  prelucrare  a petițiilor, propunerilor și recomandărilor;</a:t>
            </a:r>
          </a:p>
          <a:p>
            <a:pPr marL="182880" indent="-229870">
              <a:buFont typeface="Arial" panose="020B0604020202020204" pitchFamily="34" charset="0"/>
              <a:buChar char="•"/>
            </a:pPr>
            <a:r>
              <a:rPr lang="pt-B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A.5.1.5. Elaborarea și implementarea unei politici de popularizare și stimulare a utilizării modalităților online de adresare în instanța de judecată</a:t>
            </a:r>
            <a:r>
              <a:rPr lang="ro-RO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880" indent="-229870">
              <a:buFont typeface="Arial" panose="020B0604020202020204" pitchFamily="34" charset="0"/>
              <a:buChar char="•"/>
            </a:pPr>
            <a:r>
              <a:rPr lang="ro-RO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A.5.2.1. Implementarea, dezvoltarea și extinderea sistemului e-Dosar;</a:t>
            </a:r>
          </a:p>
          <a:p>
            <a:pPr marL="182880" indent="-229870">
              <a:buFont typeface="Arial" panose="020B0604020202020204" pitchFamily="34" charset="0"/>
              <a:buChar char="•"/>
            </a:pPr>
            <a:r>
              <a:rPr lang="fr-F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A.5.2.2. </a:t>
            </a:r>
            <a:r>
              <a:rPr lang="fr-FR" sz="1400" b="1" kern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Tranziția</a:t>
            </a:r>
            <a:r>
              <a:rPr lang="fr-F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fr-FR" sz="1400" b="1" kern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schimbul</a:t>
            </a:r>
            <a:r>
              <a:rPr lang="fr-F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kern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fr-F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acte </a:t>
            </a:r>
            <a:r>
              <a:rPr lang="fr-FR" sz="1400" b="1" kern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fr-F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kern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autoritățile</a:t>
            </a:r>
            <a:r>
              <a:rPr lang="fr-F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kern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publice</a:t>
            </a:r>
            <a:r>
              <a:rPr lang="ro-RO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880" indent="-229870">
              <a:buFont typeface="Arial" panose="020B0604020202020204" pitchFamily="34" charset="0"/>
              <a:buChar char="•"/>
            </a:pPr>
            <a:r>
              <a:rPr lang="ro-RO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A.5.2.3. Eficientizarea activității de evidență și documentare procesuală a grefierului instanței de judecată;</a:t>
            </a:r>
          </a:p>
          <a:p>
            <a:pPr marL="182880" indent="-229870">
              <a:buFont typeface="Arial" panose="020B0604020202020204" pitchFamily="34" charset="0"/>
              <a:buChar char="•"/>
            </a:pPr>
            <a:r>
              <a:rPr lang="ro-RO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A.5.2.5. Extinderea sistemului de videoconferință la categoriile de participați prevăzute în legislație;</a:t>
            </a:r>
          </a:p>
          <a:p>
            <a:pPr marL="0" indent="0">
              <a:buNone/>
            </a:pPr>
            <a:endParaRPr lang="ro-RO" sz="1400" b="1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229870">
              <a:buFont typeface="Arial" panose="020B0604020202020204" pitchFamily="34" charset="0"/>
              <a:buChar char="•"/>
            </a:pPr>
            <a:endParaRPr lang="ro-RO" sz="1400" b="1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229870">
              <a:buFont typeface="Arial" panose="020B0604020202020204" pitchFamily="34" charset="0"/>
              <a:buChar char="•"/>
            </a:pPr>
            <a:endParaRPr lang="ro-RO" sz="1400" b="1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9870" indent="-229870">
              <a:buFont typeface="Arial" panose="020B0604020202020204" pitchFamily="34" charset="0"/>
              <a:buChar char="•"/>
            </a:pPr>
            <a:endParaRPr lang="ro-MD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9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>
            <a:extLst>
              <a:ext uri="{FF2B5EF4-FFF2-40B4-BE49-F238E27FC236}">
                <a16:creationId xmlns:a16="http://schemas.microsoft.com/office/drawing/2014/main" id="{3A6B042D-BEA8-C446-A4E8-60862044D5BA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6" r="15713"/>
          <a:stretch/>
        </p:blipFill>
        <p:spPr bwMode="auto">
          <a:xfrm>
            <a:off x="152400" y="153987"/>
            <a:ext cx="4419600" cy="4876799"/>
          </a:xfrm>
          <a:prstGeom prst="rect">
            <a:avLst/>
          </a:prstGeom>
          <a:noFill/>
        </p:spPr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30ED5BB8-EB32-7545-9F68-019F5563B1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6E56F0-63A1-FA49-B91D-D57E606AD4F4}" type="datetime1">
              <a:rPr lang="en-US" smtClean="0"/>
              <a:pPr>
                <a:spcAft>
                  <a:spcPts val="600"/>
                </a:spcAft>
              </a:pPr>
              <a:t>7/18/2023</a:t>
            </a:fld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9F8995E-F945-D842-A922-EA80C6BF0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0C1E80E3-4A36-F419-863A-33E00A462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600" y="2189163"/>
            <a:ext cx="4254000" cy="836612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o-MD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Prezentarea și evaluarea rezultatelor implementării </a:t>
            </a:r>
            <a:r>
              <a:rPr lang="ro-MD" sz="1400" b="1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Planului de dezvoltare strategică </a:t>
            </a:r>
            <a:r>
              <a:rPr lang="ro-MD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Judecătoriei Bălți</a:t>
            </a:r>
            <a:endParaRPr lang="en-MD" sz="1400" dirty="0">
              <a:solidFill>
                <a:srgbClr val="6C64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15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49716"/>
            <a:ext cx="8839200" cy="600043"/>
          </a:xfrm>
        </p:spPr>
        <p:txBody>
          <a:bodyPr anchor="b">
            <a:normAutofit fontScale="90000"/>
          </a:bodyPr>
          <a:lstStyle/>
          <a:p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Liderism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</a:t>
            </a:r>
            <a:b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300" dirty="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strategic 1.1: Viziunea strategică a Judecătoriei Bălți este împărtășită de către toți judecătorii și personalul instanței de judecată</a:t>
            </a:r>
            <a:endParaRPr lang="x-none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109643"/>
            <a:ext cx="4326600" cy="35854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82880" indent="-229870"/>
            <a:r>
              <a:rPr lang="ro-MD" sz="1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A.1.1.1. Informarea continuă a judecătorilor și personalului din toate sediile Judecătoriei Bălți despre misiunea, viziunea și obiectivele strategice ale judecătoriei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o-MD" sz="1400" dirty="0">
                <a:latin typeface="Arial"/>
                <a:ea typeface="Times New Roman" panose="02020603050405020304" pitchFamily="18" charset="0"/>
                <a:cs typeface="Arial"/>
              </a:rPr>
              <a:t>Managerii operaționali au fost informați referitor la acțiunile de implementare a planului de dezvoltare strategică și graficul acestora.</a:t>
            </a:r>
            <a:r>
              <a:rPr lang="ro-MD" sz="14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o-MD" sz="14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2880" indent="-229870"/>
            <a:r>
              <a:rPr lang="ro-MD" sz="14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A.1.1.5.   Revizuirea   și   actualizarea   anuală   a   planurilor   anuale   de implementare a strategiei de dezvoltare a judecătoriei</a:t>
            </a:r>
            <a:endParaRPr lang="ro-MD" sz="1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o-MD" sz="1400" kern="0" dirty="0">
                <a:latin typeface="Arial" panose="020B0604020202020204" pitchFamily="34" charset="0"/>
                <a:cs typeface="Arial" panose="020B0604020202020204" pitchFamily="34" charset="0"/>
              </a:rPr>
              <a:t>Plan de dezvoltare strategică completat – aprilie 2023.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7/18/2023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8775027-A152-93F6-423A-54FC2E344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0105" r="10105"/>
          <a:stretch/>
        </p:blipFill>
        <p:spPr bwMode="auto">
          <a:xfrm>
            <a:off x="5194800" y="1024549"/>
            <a:ext cx="3326400" cy="367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243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3988"/>
            <a:ext cx="8839200" cy="600043"/>
          </a:xfrm>
        </p:spPr>
        <p:txBody>
          <a:bodyPr anchor="b">
            <a:normAutofit fontScale="90000"/>
          </a:bodyPr>
          <a:lstStyle/>
          <a:p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Liderism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</a:t>
            </a:r>
            <a:b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300" dirty="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strategic 1.2: Accesul la bunele practici naționale și internaționale în domeniul managementului judecătoresc asigurat</a:t>
            </a:r>
            <a:endParaRPr lang="x-none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8800" y="855095"/>
            <a:ext cx="4973782" cy="38884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82880" indent="-229870"/>
            <a:r>
              <a:rPr lang="ro-MD" sz="1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A.1.2.1. Încheierea acordurilor de schimb de bune practici și asistență reciprocă cu instanțe de judecată din alte state în domeniul managementului și administrării judecătorești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o-MD" sz="1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Acord de colaborare cu Judecătoria și Tribunalul Galați. Colaborare cu CA Galați și CA Bălți.</a:t>
            </a:r>
            <a:endParaRPr lang="ro-MD" sz="1400" b="1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229870"/>
            <a:r>
              <a:rPr lang="pt-B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A.1.2.2. Organizarea   vizitelor   de   studiu,   schimburilor   de   experiență, activităților de instruire comună</a:t>
            </a:r>
            <a:endParaRPr lang="ro-MD" sz="1400" b="1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o-MD" sz="1400" dirty="0">
                <a:latin typeface="Arial"/>
                <a:ea typeface="Times New Roman" panose="02020603050405020304" pitchFamily="18" charset="0"/>
                <a:cs typeface="Arial"/>
              </a:rPr>
              <a:t>Vizita colegială a membrilor grupurilor de lucru privind dezvoltarea Judecătoriilor Model-Pilot Bălți și Ungheni la Judecătoria Model-Pilot Edineț </a:t>
            </a:r>
            <a:br>
              <a:rPr lang="ro-MD" sz="1400" dirty="0">
                <a:latin typeface="Arial"/>
                <a:ea typeface="Times New Roman" panose="02020603050405020304" pitchFamily="18" charset="0"/>
                <a:cs typeface="Arial"/>
              </a:rPr>
            </a:br>
            <a:r>
              <a:rPr lang="ro-MD" sz="1400" b="1" dirty="0">
                <a:latin typeface="Arial"/>
                <a:ea typeface="Times New Roman" panose="02020603050405020304" pitchFamily="18" charset="0"/>
                <a:cs typeface="Arial"/>
              </a:rPr>
              <a:t>26 aprilie 2023</a:t>
            </a:r>
            <a:endParaRPr lang="en-US" sz="1400" b="1" dirty="0">
              <a:latin typeface="Arial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7/18/2023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8775027-A152-93F6-423A-54FC2E344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0105" r="10105"/>
          <a:stretch/>
        </p:blipFill>
        <p:spPr bwMode="auto">
          <a:xfrm>
            <a:off x="5518800" y="1001540"/>
            <a:ext cx="3326400" cy="367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624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3988"/>
            <a:ext cx="8839200" cy="600043"/>
          </a:xfrm>
        </p:spPr>
        <p:txBody>
          <a:bodyPr anchor="b">
            <a:normAutofit fontScale="90000"/>
          </a:bodyPr>
          <a:lstStyle/>
          <a:p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Liderism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</a:t>
            </a:r>
            <a:b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300" dirty="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strategic 1.3: Mecanism de dezvoltare a </a:t>
            </a:r>
            <a:r>
              <a:rPr lang="ro-RO" sz="1300" dirty="0" err="1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liderism</a:t>
            </a:r>
            <a:r>
              <a:rPr lang="ro-RO" sz="1300" dirty="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-ului la nivel de instanță implementat</a:t>
            </a:r>
            <a:endParaRPr lang="x-none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698" y="1217562"/>
            <a:ext cx="4612684" cy="298512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o-MD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A.1.3.1. Aplicarea constantă a mecanismului de identificare a viitorilor lideri de instanță, bazat pe criterii certe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Fiecare manager asigură pregătirea specialiștilor din subdiviziune pentru a le crea aptitudini de liderism, management.</a:t>
            </a:r>
            <a:endParaRPr lang="ro-MD" sz="1400" b="1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A.1.3.2.   Asigurarea   dezvoltării   profesionale   continue   a   liderilor   și potențialilor lideri de instanță</a:t>
            </a:r>
            <a:endParaRPr lang="ro-MD" sz="1400" b="1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Fiecare manager de subdiviziune instruiește un specialist principal din cadrul subdiviziunii cu eventual rol de locțiitor al managerului de bază.</a:t>
            </a:r>
            <a:endParaRPr lang="ro-MD" sz="1400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7/18/2023</a:t>
            </a:fld>
            <a:endParaRPr lang="en-US"/>
          </a:p>
        </p:txBody>
      </p:sp>
      <p:pic>
        <p:nvPicPr>
          <p:cNvPr id="9" name="Picture 8" descr="A picture containing footwear, clothing, person, standing&#10;&#10;Description automatically generated">
            <a:extLst>
              <a:ext uri="{FF2B5EF4-FFF2-40B4-BE49-F238E27FC236}">
                <a16:creationId xmlns:a16="http://schemas.microsoft.com/office/drawing/2014/main" id="{40ADFE12-2A3F-97DA-A217-171F507EA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940" y="1217562"/>
            <a:ext cx="4003362" cy="298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2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0602"/>
            <a:ext cx="8686800" cy="600043"/>
          </a:xfrm>
        </p:spPr>
        <p:txBody>
          <a:bodyPr anchor="b">
            <a:normAutofit fontScale="90000"/>
          </a:bodyPr>
          <a:lstStyle/>
          <a:p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Managementul resurselor umane</a:t>
            </a:r>
            <a:b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300" dirty="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strategic 2.1: Cooperarea între judecători, angajații instanței și alte părți interesate din sectorul justiției facilitată</a:t>
            </a:r>
            <a:endParaRPr lang="x-none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2400" y="1113176"/>
            <a:ext cx="4889727" cy="349277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A.2.1.1.   Organizarea   activităților   de   educație   juridică   interactive   cu reprezentanții societății civile și autorităților publice</a:t>
            </a:r>
            <a:endParaRPr lang="ro-MD" sz="1400" b="1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4025" lvl="1" indent="0">
              <a:buNone/>
            </a:pPr>
            <a:r>
              <a:rPr lang="en-US" sz="14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Judecătoria</a:t>
            </a:r>
            <a:r>
              <a:rPr lang="en-US" sz="14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Bălți</a:t>
            </a:r>
            <a:endParaRPr lang="ro-M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+mj-lt"/>
              <a:buAutoNum type="alphaLcParenR"/>
            </a:pP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colaboratorii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Judecătoriei</a:t>
            </a:r>
            <a:r>
              <a:rPr lang="en-US" sz="14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Bălți</a:t>
            </a:r>
            <a:r>
              <a:rPr lang="en-US" sz="14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au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participat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Ziua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orașului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mun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Bălți</a:t>
            </a:r>
            <a:r>
              <a:rPr lang="ro-MD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22 mai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  <a:endParaRPr lang="ro-MD" sz="1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+mj-lt"/>
              <a:buAutoNum type="alphaLcParenR"/>
            </a:pPr>
            <a:r>
              <a:rPr lang="ro-MD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întâlnire în parteneriat cu AO LEX XXI la sediul Fălești în domeniul combaterii violentei în familie, destinate bărbaților judecători, procurori, avocați, elevi și studenți; </a:t>
            </a:r>
            <a:br>
              <a:rPr lang="ro-MD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MD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iunie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  <a:endParaRPr lang="ro-MD" sz="1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MD" sz="1400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7/18/2023</a:t>
            </a:fld>
            <a:endParaRPr lang="en-US"/>
          </a:p>
        </p:txBody>
      </p:sp>
      <p:pic>
        <p:nvPicPr>
          <p:cNvPr id="5" name="Picture 4" descr="A picture containing person, clothing, footwear, suit&#10;&#10;Description automatically generated">
            <a:extLst>
              <a:ext uri="{FF2B5EF4-FFF2-40B4-BE49-F238E27FC236}">
                <a16:creationId xmlns:a16="http://schemas.microsoft.com/office/drawing/2014/main" id="{C2DDAAE4-14EA-7DCF-6670-FC6E5C284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127" y="1113176"/>
            <a:ext cx="3492775" cy="349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4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85656"/>
            <a:ext cx="8839200" cy="600043"/>
          </a:xfrm>
        </p:spPr>
        <p:txBody>
          <a:bodyPr anchor="b">
            <a:normAutofit fontScale="90000"/>
          </a:bodyPr>
          <a:lstStyle/>
          <a:p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Managementul resurselor umane</a:t>
            </a:r>
            <a:b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300" dirty="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strategic 2.1: Cooperarea între judecători, angajații instanței și alte părți interesate din sectorul justiției facilitată</a:t>
            </a:r>
            <a:endParaRPr lang="x-none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039333"/>
            <a:ext cx="4889727" cy="367482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1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A.2.1.1.   Organizarea   activităților   de   educație   juridică   interactive   cu reprezentanții societății civile și autorităților publice</a:t>
            </a:r>
            <a:endParaRPr lang="ro-MD" sz="1400" b="1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4025" lvl="1" indent="0">
              <a:buNone/>
            </a:pPr>
            <a:r>
              <a:rPr lang="en-US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Judecătoria</a:t>
            </a:r>
            <a:r>
              <a:rPr lang="en-US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Bălți</a:t>
            </a:r>
            <a:endParaRPr lang="ro-M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+mj-lt"/>
              <a:buAutoNum type="alphaLcParenR"/>
            </a:pPr>
            <a:r>
              <a:rPr lang="ro-MD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organizat </a:t>
            </a:r>
            <a:r>
              <a:rPr lang="ro-MD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https://www.facebook.com/photo?fbid=279739104569462&amp;set=pcb.27973935456943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https://www.facebook.com/photo?fbid=279739104569462&amp;set=pcb.27973935456943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vizită</a:t>
            </a: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 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studiu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refugiații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Ucraina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incinta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instanței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o-MD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 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parteneriat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cu AO LEX XXI</a:t>
            </a:r>
            <a:r>
              <a:rPr lang="ro-MD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Activitatea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parte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proiectului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Reziliență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Societății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Civile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Răspunsul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Mass-Media la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Războiul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Ucraina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MD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7 iunie 2023</a:t>
            </a:r>
          </a:p>
          <a:p>
            <a:pPr marL="796925" lvl="1" indent="-342900">
              <a:buFont typeface="+mj-lt"/>
              <a:buAutoNum type="alphaLcParenR"/>
            </a:pP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https://www.facebook.com/photo/?fbid=639897508169264&amp;set=pcb.63989834816918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vizitată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https://www.facebook.com/photo/?fbid=639897508169264&amp;set=pcb.63989834816918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Șeful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Departamentului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Dezvoltare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Digitală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Tehnologii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cadrul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Centrului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Inovații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Tehnologii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Cercetare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 USAID, Christopher Burns;</a:t>
            </a:r>
            <a:r>
              <a:rPr lang="ro-MD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ro-MD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iunie 2023</a:t>
            </a:r>
          </a:p>
          <a:p>
            <a:pPr marL="342900" indent="-342900">
              <a:buFont typeface="+mj-lt"/>
              <a:buAutoNum type="alphaLcParenR"/>
            </a:pPr>
            <a:endParaRPr lang="ro-MD" sz="1400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7/18/2023</a:t>
            </a:fld>
            <a:endParaRPr lang="en-US"/>
          </a:p>
        </p:txBody>
      </p:sp>
      <p:pic>
        <p:nvPicPr>
          <p:cNvPr id="5" name="Picture 4" descr="A picture containing person, clothing, footwear, suit&#10;&#10;Description automatically generated">
            <a:extLst>
              <a:ext uri="{FF2B5EF4-FFF2-40B4-BE49-F238E27FC236}">
                <a16:creationId xmlns:a16="http://schemas.microsoft.com/office/drawing/2014/main" id="{C2DDAAE4-14EA-7DCF-6670-FC6E5C284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127" y="1113176"/>
            <a:ext cx="3492775" cy="349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52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85656"/>
            <a:ext cx="8839200" cy="600043"/>
          </a:xfrm>
        </p:spPr>
        <p:txBody>
          <a:bodyPr anchor="b">
            <a:normAutofit fontScale="90000"/>
          </a:bodyPr>
          <a:lstStyle/>
          <a:p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Managementul resurselor umane</a:t>
            </a:r>
            <a:b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300" dirty="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strategic 2.1: Cooperarea între judecători, angajații instanței și alte părți interesate din sectorul justiției facilitată</a:t>
            </a:r>
            <a:endParaRPr lang="x-none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4547" y="1687034"/>
            <a:ext cx="4366527" cy="247242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A.2.1.2.  Organizarea  semi-anuală  a  ședințelor  Consiliului  Consultativ  al Judecătoriei Bălți</a:t>
            </a:r>
            <a:endParaRPr lang="ro-MD" b="1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+mj-lt"/>
              <a:buAutoNum type="arabicPeriod"/>
            </a:pPr>
            <a:r>
              <a:rPr lang="en-US" b="1" i="0" dirty="0" err="1">
                <a:solidFill>
                  <a:srgbClr val="651D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Digitalizarea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serviciilor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judiciare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sporirea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accesibilității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serviciilor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instanței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public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justițiabili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regim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on-line;</a:t>
            </a:r>
            <a:r>
              <a:rPr lang="ro-MD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o-MD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MD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07 aprilie 2023</a:t>
            </a:r>
          </a:p>
          <a:p>
            <a:pPr marL="342900" indent="-342900">
              <a:buFont typeface="+mj-lt"/>
              <a:buAutoNum type="alphaLcParenR"/>
            </a:pPr>
            <a:endParaRPr lang="ro-MD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7/18/2023</a:t>
            </a:fld>
            <a:endParaRPr lang="en-US"/>
          </a:p>
        </p:txBody>
      </p:sp>
      <p:pic>
        <p:nvPicPr>
          <p:cNvPr id="7" name="Picture 2" descr="Free vector politician sitting at round table in boardroom. board of directors with ceo holding formal talk in office room flat vector illustration. business authority, corporate leader, planning strategy concept">
            <a:extLst>
              <a:ext uri="{FF2B5EF4-FFF2-40B4-BE49-F238E27FC236}">
                <a16:creationId xmlns:a16="http://schemas.microsoft.com/office/drawing/2014/main" id="{2DFF488F-EA27-BE0C-8BC9-2460BF918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6" r="19816"/>
          <a:stretch>
            <a:fillRect/>
          </a:stretch>
        </p:blipFill>
        <p:spPr bwMode="auto">
          <a:xfrm>
            <a:off x="5215074" y="1001853"/>
            <a:ext cx="3482526" cy="384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340011"/>
      </p:ext>
    </p:extLst>
  </p:cSld>
  <p:clrMapOvr>
    <a:masterClrMapping/>
  </p:clrMapOvr>
</p:sld>
</file>

<file path=ppt/theme/theme1.xml><?xml version="1.0" encoding="utf-8"?>
<a:theme xmlns:a="http://schemas.openxmlformats.org/drawingml/2006/main" name="16.9-Template_12.7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D151F96F061741A5FFA95FBD74E297" ma:contentTypeVersion="16" ma:contentTypeDescription="Create a new document." ma:contentTypeScope="" ma:versionID="6bcbcc7278d63907c397ea5b9f96aa0b">
  <xsd:schema xmlns:xsd="http://www.w3.org/2001/XMLSchema" xmlns:xs="http://www.w3.org/2001/XMLSchema" xmlns:p="http://schemas.microsoft.com/office/2006/metadata/properties" xmlns:ns2="7eb5a371-8493-4c79-a723-d46448af42cd" xmlns:ns3="91a2165f-0250-4d09-bd94-8bcf7a965c66" xmlns:ns4="9fd014b9-7515-4303-a08e-09df14380390" targetNamespace="http://schemas.microsoft.com/office/2006/metadata/properties" ma:root="true" ma:fieldsID="de49d19b087c1b1892408c0103044b6c" ns2:_="" ns3:_="" ns4:_="">
    <xsd:import namespace="7eb5a371-8493-4c79-a723-d46448af42cd"/>
    <xsd:import namespace="91a2165f-0250-4d09-bd94-8bcf7a965c66"/>
    <xsd:import namespace="9fd014b9-7515-4303-a08e-09df143803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5a371-8493-4c79-a723-d46448af42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7af5af0-9897-4793-b7e9-89496c0660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2165f-0250-4d09-bd94-8bcf7a965c6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014b9-7515-4303-a08e-09df1438039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d3f60a5-c36c-4abc-9eeb-b88d7dac2b0c}" ma:internalName="TaxCatchAll" ma:showField="CatchAllData" ma:web="91a2165f-0250-4d09-bd94-8bcf7a965c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d014b9-7515-4303-a08e-09df14380390" xsi:nil="true"/>
    <lcf76f155ced4ddcb4097134ff3c332f xmlns="7eb5a371-8493-4c79-a723-d46448af42c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A141A4-FAD0-48B9-A545-3B67EE17C81B}">
  <ds:schemaRefs>
    <ds:schemaRef ds:uri="7eb5a371-8493-4c79-a723-d46448af42cd"/>
    <ds:schemaRef ds:uri="91a2165f-0250-4d09-bd94-8bcf7a965c66"/>
    <ds:schemaRef ds:uri="9fd014b9-7515-4303-a08e-09df1438039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2A0B8C0-E0EE-4894-8D90-53E7B9CA0C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9697C8-B418-4F19-A390-A35FC6C5201D}">
  <ds:schemaRefs>
    <ds:schemaRef ds:uri="7eb5a371-8493-4c79-a723-d46448af42cd"/>
    <ds:schemaRef ds:uri="http://schemas.microsoft.com/office/infopath/2007/PartnerControls"/>
    <ds:schemaRef ds:uri="91a2165f-0250-4d09-bd94-8bcf7a965c66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9fd014b9-7515-4303-a08e-09df1438039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16.9-Template_12.7.2016</Template>
  <TotalTime>3846</TotalTime>
  <Words>2609</Words>
  <Application>Microsoft Office PowerPoint</Application>
  <PresentationFormat>Particularizare</PresentationFormat>
  <Paragraphs>233</Paragraphs>
  <Slides>28</Slides>
  <Notes>7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28</vt:i4>
      </vt:variant>
    </vt:vector>
  </HeadingPairs>
  <TitlesOfParts>
    <vt:vector size="33" baseType="lpstr">
      <vt:lpstr>Arial</vt:lpstr>
      <vt:lpstr>Calibri</vt:lpstr>
      <vt:lpstr>Gill Sans MT</vt:lpstr>
      <vt:lpstr>Wingdings</vt:lpstr>
      <vt:lpstr>16.9-Template_12.7.2016</vt:lpstr>
      <vt:lpstr>Evaluarea și monitorizarea rezultatelor de implementare a Planului de dezvoltare și Planului de dezvoltare strategică al Judecătoriei Pilot Model Bălți</vt:lpstr>
      <vt:lpstr>OBIECTIVELE ȘEDINȚEI</vt:lpstr>
      <vt:lpstr>Prezentarea și evaluarea rezultatelor implementării Planului de dezvoltare strategică a Judecătoriei Bălți</vt:lpstr>
      <vt:lpstr>Direcția strategică 1: Liderism și management Obiectivul strategic 1.1: Viziunea strategică a Judecătoriei Bălți este împărtășită de către toți judecătorii și personalul instanței de judecată</vt:lpstr>
      <vt:lpstr>Direcția strategică 1: Liderism și management Obiectivul strategic 1.2: Accesul la bunele practici naționale și internaționale în domeniul managementului judecătoresc asigurat</vt:lpstr>
      <vt:lpstr>Direcția strategică 1: Liderism și management Obiectivul strategic 1.3: Mecanism de dezvoltare a liderism-ului la nivel de instanță implementat</vt:lpstr>
      <vt:lpstr>Direcția strategică 2: Managementul resurselor umane Obiectivul strategic 2.1: Cooperarea între judecători, angajații instanței și alte părți interesate din sectorul justiției facilitată</vt:lpstr>
      <vt:lpstr>Direcția strategică 2: Managementul resurselor umane Obiectivul strategic 2.1: Cooperarea între judecători, angajații instanței și alte părți interesate din sectorul justiției facilitată</vt:lpstr>
      <vt:lpstr>Direcția strategică 2: Managementul resurselor umane Obiectivul strategic 2.1: Cooperarea între judecători, angajații instanței și alte părți interesate din sectorul justiției facilitată</vt:lpstr>
      <vt:lpstr>Direcția strategică 2: Managementul resurselor umane Obiectivul strategic 2.3: Instruirea inițială și continuă a întregului personal asigurată</vt:lpstr>
      <vt:lpstr>Direcția strategică 2: Managementul resurselor umane Obiectivul strategic 2.3: Instruirea inițială și continuă a întregului personal asigurată</vt:lpstr>
      <vt:lpstr>Direcția strategică 2: Managementul resurselor umane Obiectivul strategic 2.3: Instruirea inițială și continuă a întregului personal asigurată</vt:lpstr>
      <vt:lpstr>Direcția strategică 2: Managementul resurselor umane Obiectivul strategic 2.4: Cultură organizațională pozitivă în cadrul Judecătoriei Bălți creată și menținută</vt:lpstr>
      <vt:lpstr>Direcția strategică 2: Managementul resurselor umane Obiectivul strategic 2.4: Cultură organizațională pozitivă în cadrul Judecătoriei Bălți creată și menținută</vt:lpstr>
      <vt:lpstr>Direcția strategică 3: Gestionarea dosarelor Obiectivul strategic 3.1: Mecanismul intern de monitorizare, gestionare și raportare a performanței instanței de judecată este implementat</vt:lpstr>
      <vt:lpstr>Direcția strategică 3: Gestionarea dosarelor Obiectivul strategic 3.2: Măsuri normative și administrative pentru reducerea volumului de muncă al judecătorilor identificate și aplicate</vt:lpstr>
      <vt:lpstr>Direcția strategică 3: Gestionarea dosarelor Obiectivul strategic 3.2: Măsuri normative și administrative pentru reducerea volumului de muncă al judecătorilor identificate și aplicate</vt:lpstr>
      <vt:lpstr> Direcția strategică 4: Managementul infrastructurii Obiectivul strategic 4.1: Sediile Judecătoriei Bălți unificate </vt:lpstr>
      <vt:lpstr>Direcția strategică 4: Managementul infrastructurii Obiectivul strategic 4.3: Sistem de acordare a serviciilor de asistență juridică primară, urgentă în cooperare cu parteneri externi instituită</vt:lpstr>
      <vt:lpstr>Direcția strategică 5: Accesibilitate informațională Obiectivul strategic 5.1: Instanța de judecată accesibilă informațional oricând și de oriunde pentru toate categoriile de justițiabili</vt:lpstr>
      <vt:lpstr>Direcția strategică 5: Accesibilitate informațională Obiectivul strategic 5.1: Instanța de judecată accesibilă informațional oricând și de oriunde pentru toate categoriile de justițiabili</vt:lpstr>
      <vt:lpstr>Direcția strategică 5: Accesibilitate informațională Obiectivul strategic 5.2: Procesele judecătorești legate de participarea efectivă în proces digitalizate</vt:lpstr>
      <vt:lpstr>Direcția strategică 5: Accesibilitate informațională Obiectivul strategic 5.2: Procesele judecătorești legate de participarea efectivă în proces digitalizate</vt:lpstr>
      <vt:lpstr>Direcția strategică 5: Accesibilitate informațională Obiectivul strategic 5.2: Procesele judecătorești legate de participarea efectivă în proces digitalizate</vt:lpstr>
      <vt:lpstr>ACȚIUNI PRIORITARE IULIE – SEPTEMBRIE 2023 Plan dezvoltare strategică</vt:lpstr>
      <vt:lpstr>ACȚIUNI PRIORITARE IULIE – SEPTEMBRIE 2023 Plan dezvoltare strategică</vt:lpstr>
      <vt:lpstr>ACȚIUNI PRIORITARE IULIE – SEPTEMBRIE 2023 Plan dezvoltare strategică</vt:lpstr>
      <vt:lpstr>ACȚIUNI PRIORITARE IULIE – SEPTEMBRIE 2023 Plan dezvoltare strategică</vt:lpstr>
    </vt:vector>
  </TitlesOfParts>
  <Company>USAID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checchico checchico</cp:lastModifiedBy>
  <cp:revision>14</cp:revision>
  <dcterms:created xsi:type="dcterms:W3CDTF">2017-03-16T17:43:27Z</dcterms:created>
  <dcterms:modified xsi:type="dcterms:W3CDTF">2023-07-18T12:32:48Z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0x01010069D151F96F061741A5FFA95FBD74E297</vt:lpwstr>
  </property>
  <property fmtid="{D5CDD505-2E9C-101B-9397-08002B2CF9AE}" pid="3" name="MediaServiceImageTags">
    <vt:lpwstr/>
  </property>
</Properties>
</file>