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4"/>
  </p:sldMasterIdLst>
  <p:notesMasterIdLst>
    <p:notesMasterId r:id="rId22"/>
  </p:notesMasterIdLst>
  <p:handoutMasterIdLst>
    <p:handoutMasterId r:id="rId23"/>
  </p:handoutMasterIdLst>
  <p:sldIdLst>
    <p:sldId id="362" r:id="rId5"/>
    <p:sldId id="374" r:id="rId6"/>
    <p:sldId id="375" r:id="rId7"/>
    <p:sldId id="376" r:id="rId8"/>
    <p:sldId id="377" r:id="rId9"/>
    <p:sldId id="378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9" r:id="rId18"/>
    <p:sldId id="365" r:id="rId19"/>
    <p:sldId id="388" r:id="rId20"/>
    <p:sldId id="387" r:id="rId21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D32"/>
    <a:srgbClr val="BA0C2F"/>
    <a:srgbClr val="002F6C"/>
    <a:srgbClr val="E7E7E5"/>
    <a:srgbClr val="CFCDC9"/>
    <a:srgbClr val="FFFFFF"/>
    <a:srgbClr val="6C6463"/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EF46C-5515-476D-9E8A-B6827B2A9734}" v="97" dt="2022-04-06T11:38:58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9" autoAdjust="0"/>
    <p:restoredTop sz="95046" autoAdjust="0"/>
  </p:normalViewPr>
  <p:slideViewPr>
    <p:cSldViewPr snapToGrid="0" snapToObjects="1">
      <p:cViewPr varScale="1">
        <p:scale>
          <a:sx n="113" d="100"/>
          <a:sy n="113" d="100"/>
        </p:scale>
        <p:origin x="634" y="77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Vilcu" userId="1b8e24d5-f248-45d3-9b09-deb431c7bc86" providerId="ADAL" clId="{197EF46C-5515-476D-9E8A-B6827B2A9734}"/>
    <pc:docChg chg="undo custSel addSld modSld">
      <pc:chgData name="Natalia Vilcu" userId="1b8e24d5-f248-45d3-9b09-deb431c7bc86" providerId="ADAL" clId="{197EF46C-5515-476D-9E8A-B6827B2A9734}" dt="2022-04-07T12:29:13.346" v="4513" actId="1035"/>
      <pc:docMkLst>
        <pc:docMk/>
      </pc:docMkLst>
      <pc:sldChg chg="modSp mod">
        <pc:chgData name="Natalia Vilcu" userId="1b8e24d5-f248-45d3-9b09-deb431c7bc86" providerId="ADAL" clId="{197EF46C-5515-476D-9E8A-B6827B2A9734}" dt="2022-04-05T07:45:59.738" v="48" actId="20577"/>
        <pc:sldMkLst>
          <pc:docMk/>
          <pc:sldMk cId="3757737498" sldId="362"/>
        </pc:sldMkLst>
        <pc:spChg chg="mod">
          <ac:chgData name="Natalia Vilcu" userId="1b8e24d5-f248-45d3-9b09-deb431c7bc86" providerId="ADAL" clId="{197EF46C-5515-476D-9E8A-B6827B2A9734}" dt="2022-04-05T07:45:59.738" v="48" actId="20577"/>
          <ac:spMkLst>
            <pc:docMk/>
            <pc:sldMk cId="3757737498" sldId="362"/>
            <ac:spMk id="9" creationId="{00000000-0000-0000-0000-000000000000}"/>
          </ac:spMkLst>
        </pc:spChg>
      </pc:sldChg>
      <pc:sldChg chg="delSp modSp mod">
        <pc:chgData name="Natalia Vilcu" userId="1b8e24d5-f248-45d3-9b09-deb431c7bc86" providerId="ADAL" clId="{197EF46C-5515-476D-9E8A-B6827B2A9734}" dt="2022-04-06T05:31:49.541" v="3142" actId="20577"/>
        <pc:sldMkLst>
          <pc:docMk/>
          <pc:sldMk cId="3556753464" sldId="365"/>
        </pc:sldMkLst>
        <pc:spChg chg="mod">
          <ac:chgData name="Natalia Vilcu" userId="1b8e24d5-f248-45d3-9b09-deb431c7bc86" providerId="ADAL" clId="{197EF46C-5515-476D-9E8A-B6827B2A9734}" dt="2022-04-06T05:31:49.541" v="3142" actId="20577"/>
          <ac:spMkLst>
            <pc:docMk/>
            <pc:sldMk cId="3556753464" sldId="365"/>
            <ac:spMk id="8" creationId="{00000000-0000-0000-0000-000000000000}"/>
          </ac:spMkLst>
        </pc:spChg>
        <pc:spChg chg="del mod">
          <ac:chgData name="Natalia Vilcu" userId="1b8e24d5-f248-45d3-9b09-deb431c7bc86" providerId="ADAL" clId="{197EF46C-5515-476D-9E8A-B6827B2A9734}" dt="2022-04-05T09:49:34.641" v="777" actId="478"/>
          <ac:spMkLst>
            <pc:docMk/>
            <pc:sldMk cId="3556753464" sldId="365"/>
            <ac:spMk id="9" creationId="{00000000-0000-0000-0000-000000000000}"/>
          </ac:spMkLst>
        </pc:spChg>
        <pc:spChg chg="del">
          <ac:chgData name="Natalia Vilcu" userId="1b8e24d5-f248-45d3-9b09-deb431c7bc86" providerId="ADAL" clId="{197EF46C-5515-476D-9E8A-B6827B2A9734}" dt="2022-04-05T09:49:31.944" v="776" actId="478"/>
          <ac:spMkLst>
            <pc:docMk/>
            <pc:sldMk cId="3556753464" sldId="365"/>
            <ac:spMk id="11" creationId="{00000000-0000-0000-0000-000000000000}"/>
          </ac:spMkLst>
        </pc:spChg>
        <pc:spChg chg="del">
          <ac:chgData name="Natalia Vilcu" userId="1b8e24d5-f248-45d3-9b09-deb431c7bc86" providerId="ADAL" clId="{197EF46C-5515-476D-9E8A-B6827B2A9734}" dt="2022-04-05T09:49:35.753" v="778" actId="478"/>
          <ac:spMkLst>
            <pc:docMk/>
            <pc:sldMk cId="3556753464" sldId="365"/>
            <ac:spMk id="12" creationId="{00000000-0000-0000-0000-000000000000}"/>
          </ac:spMkLst>
        </pc:spChg>
        <pc:picChg chg="del mod">
          <ac:chgData name="Natalia Vilcu" userId="1b8e24d5-f248-45d3-9b09-deb431c7bc86" providerId="ADAL" clId="{197EF46C-5515-476D-9E8A-B6827B2A9734}" dt="2022-04-05T09:46:31.824" v="578" actId="478"/>
          <ac:picMkLst>
            <pc:docMk/>
            <pc:sldMk cId="3556753464" sldId="365"/>
            <ac:picMk id="1026" creationId="{00000000-0000-0000-0000-000000000000}"/>
          </ac:picMkLst>
        </pc:picChg>
        <pc:picChg chg="del mod">
          <ac:chgData name="Natalia Vilcu" userId="1b8e24d5-f248-45d3-9b09-deb431c7bc86" providerId="ADAL" clId="{197EF46C-5515-476D-9E8A-B6827B2A9734}" dt="2022-04-05T09:46:32.551" v="580" actId="478"/>
          <ac:picMkLst>
            <pc:docMk/>
            <pc:sldMk cId="3556753464" sldId="365"/>
            <ac:picMk id="1027" creationId="{00000000-0000-0000-0000-000000000000}"/>
          </ac:picMkLst>
        </pc:picChg>
        <pc:picChg chg="del">
          <ac:chgData name="Natalia Vilcu" userId="1b8e24d5-f248-45d3-9b09-deb431c7bc86" providerId="ADAL" clId="{197EF46C-5515-476D-9E8A-B6827B2A9734}" dt="2022-04-05T09:46:33.088" v="581" actId="478"/>
          <ac:picMkLst>
            <pc:docMk/>
            <pc:sldMk cId="3556753464" sldId="365"/>
            <ac:picMk id="1028" creationId="{00000000-0000-0000-0000-000000000000}"/>
          </ac:picMkLst>
        </pc:picChg>
        <pc:picChg chg="del">
          <ac:chgData name="Natalia Vilcu" userId="1b8e24d5-f248-45d3-9b09-deb431c7bc86" providerId="ADAL" clId="{197EF46C-5515-476D-9E8A-B6827B2A9734}" dt="2022-04-05T09:46:34.033" v="582" actId="478"/>
          <ac:picMkLst>
            <pc:docMk/>
            <pc:sldMk cId="3556753464" sldId="365"/>
            <ac:picMk id="1029" creationId="{00000000-0000-0000-0000-000000000000}"/>
          </ac:picMkLst>
        </pc:picChg>
      </pc:sldChg>
      <pc:sldChg chg="addSp delSp modSp mod">
        <pc:chgData name="Natalia Vilcu" userId="1b8e24d5-f248-45d3-9b09-deb431c7bc86" providerId="ADAL" clId="{197EF46C-5515-476D-9E8A-B6827B2A9734}" dt="2022-04-07T12:29:13.346" v="4513" actId="1035"/>
        <pc:sldMkLst>
          <pc:docMk/>
          <pc:sldMk cId="692063793" sldId="374"/>
        </pc:sldMkLst>
        <pc:spChg chg="add del mod">
          <ac:chgData name="Natalia Vilcu" userId="1b8e24d5-f248-45d3-9b09-deb431c7bc86" providerId="ADAL" clId="{197EF46C-5515-476D-9E8A-B6827B2A9734}" dt="2022-04-05T07:49:18.499" v="62" actId="478"/>
          <ac:spMkLst>
            <pc:docMk/>
            <pc:sldMk cId="692063793" sldId="374"/>
            <ac:spMk id="3" creationId="{36EDFA1D-D7AA-49BD-8188-D3F317335E95}"/>
          </ac:spMkLst>
        </pc:spChg>
        <pc:spChg chg="mod">
          <ac:chgData name="Natalia Vilcu" userId="1b8e24d5-f248-45d3-9b09-deb431c7bc86" providerId="ADAL" clId="{197EF46C-5515-476D-9E8A-B6827B2A9734}" dt="2022-04-07T12:29:13.346" v="4513" actId="1035"/>
          <ac:spMkLst>
            <pc:docMk/>
            <pc:sldMk cId="692063793" sldId="374"/>
            <ac:spMk id="27" creationId="{419406BE-013A-45D9-8C43-928DC5FE280A}"/>
          </ac:spMkLst>
        </pc:spChg>
        <pc:spChg chg="mod">
          <ac:chgData name="Natalia Vilcu" userId="1b8e24d5-f248-45d3-9b09-deb431c7bc86" providerId="ADAL" clId="{197EF46C-5515-476D-9E8A-B6827B2A9734}" dt="2022-04-05T07:46:08.432" v="50" actId="20577"/>
          <ac:spMkLst>
            <pc:docMk/>
            <pc:sldMk cId="692063793" sldId="374"/>
            <ac:spMk id="31" creationId="{7950E8D2-5B10-45FC-AFBF-D8299248ECB2}"/>
          </ac:spMkLst>
        </pc:spChg>
        <pc:graphicFrameChg chg="del">
          <ac:chgData name="Natalia Vilcu" userId="1b8e24d5-f248-45d3-9b09-deb431c7bc86" providerId="ADAL" clId="{197EF46C-5515-476D-9E8A-B6827B2A9734}" dt="2022-04-05T07:46:15.260" v="51" actId="478"/>
          <ac:graphicFrameMkLst>
            <pc:docMk/>
            <pc:sldMk cId="692063793" sldId="374"/>
            <ac:graphicFrameMk id="5" creationId="{3577F302-7D1F-4A69-99AE-298A80EE412F}"/>
          </ac:graphicFrameMkLst>
        </pc:graphicFrameChg>
        <pc:graphicFrameChg chg="add del mod">
          <ac:chgData name="Natalia Vilcu" userId="1b8e24d5-f248-45d3-9b09-deb431c7bc86" providerId="ADAL" clId="{197EF46C-5515-476D-9E8A-B6827B2A9734}" dt="2022-04-05T07:46:39.045" v="55" actId="478"/>
          <ac:graphicFrameMkLst>
            <pc:docMk/>
            <pc:sldMk cId="692063793" sldId="374"/>
            <ac:graphicFrameMk id="7" creationId="{816C8605-1763-43A4-B5C1-8948D6E73CC4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7:53:19.734" v="95"/>
          <ac:graphicFrameMkLst>
            <pc:docMk/>
            <pc:sldMk cId="692063793" sldId="374"/>
            <ac:graphicFrameMk id="8" creationId="{816C8605-1763-43A4-B5C1-8948D6E73CC4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7:53:20.466" v="96" actId="108"/>
          <ac:graphicFrameMkLst>
            <pc:docMk/>
            <pc:sldMk cId="692063793" sldId="374"/>
            <ac:graphicFrameMk id="11" creationId="{303CA37C-B52E-481E-A6C4-B30529617B57}"/>
          </ac:graphicFrameMkLst>
        </pc:graphicFrameChg>
        <pc:graphicFrameChg chg="del">
          <ac:chgData name="Natalia Vilcu" userId="1b8e24d5-f248-45d3-9b09-deb431c7bc86" providerId="ADAL" clId="{197EF46C-5515-476D-9E8A-B6827B2A9734}" dt="2022-04-05T07:49:13.222" v="59" actId="478"/>
          <ac:graphicFrameMkLst>
            <pc:docMk/>
            <pc:sldMk cId="692063793" sldId="374"/>
            <ac:graphicFrameMk id="30" creationId="{715F7801-943A-4C41-B3F3-320CAA3FE1D5}"/>
          </ac:graphicFrameMkLst>
        </pc:graphicFrameChg>
      </pc:sldChg>
      <pc:sldChg chg="addSp delSp modSp mod">
        <pc:chgData name="Natalia Vilcu" userId="1b8e24d5-f248-45d3-9b09-deb431c7bc86" providerId="ADAL" clId="{197EF46C-5515-476D-9E8A-B6827B2A9734}" dt="2022-04-05T08:01:35.308" v="168"/>
        <pc:sldMkLst>
          <pc:docMk/>
          <pc:sldMk cId="3329867440" sldId="375"/>
        </pc:sldMkLst>
        <pc:spChg chg="mod">
          <ac:chgData name="Natalia Vilcu" userId="1b8e24d5-f248-45d3-9b09-deb431c7bc86" providerId="ADAL" clId="{197EF46C-5515-476D-9E8A-B6827B2A9734}" dt="2022-04-05T07:51:48.145" v="76" actId="20577"/>
          <ac:spMkLst>
            <pc:docMk/>
            <pc:sldMk cId="3329867440" sldId="375"/>
            <ac:spMk id="31" creationId="{7950E8D2-5B10-45FC-AFBF-D8299248ECB2}"/>
          </ac:spMkLst>
        </pc:spChg>
        <pc:graphicFrameChg chg="del">
          <ac:chgData name="Natalia Vilcu" userId="1b8e24d5-f248-45d3-9b09-deb431c7bc86" providerId="ADAL" clId="{197EF46C-5515-476D-9E8A-B6827B2A9734}" dt="2022-04-05T07:51:51.143" v="77" actId="478"/>
          <ac:graphicFrameMkLst>
            <pc:docMk/>
            <pc:sldMk cId="3329867440" sldId="375"/>
            <ac:graphicFrameMk id="7" creationId="{C8200CC8-047A-4DB3-9AA8-988907021A28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8:01:35.308" v="168"/>
          <ac:graphicFrameMkLst>
            <pc:docMk/>
            <pc:sldMk cId="3329867440" sldId="375"/>
            <ac:graphicFrameMk id="8" creationId="{C5C6AEE8-DCED-4C7E-A7B7-30F6B44E3EEA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7:53:10.039" v="92" actId="108"/>
          <ac:graphicFrameMkLst>
            <pc:docMk/>
            <pc:sldMk cId="3329867440" sldId="375"/>
            <ac:graphicFrameMk id="9" creationId="{273FFF2F-1FAB-4470-BFA0-D7261066E316}"/>
          </ac:graphicFrameMkLst>
        </pc:graphicFrameChg>
        <pc:graphicFrameChg chg="del">
          <ac:chgData name="Natalia Vilcu" userId="1b8e24d5-f248-45d3-9b09-deb431c7bc86" providerId="ADAL" clId="{197EF46C-5515-476D-9E8A-B6827B2A9734}" dt="2022-04-05T07:51:52.842" v="78" actId="478"/>
          <ac:graphicFrameMkLst>
            <pc:docMk/>
            <pc:sldMk cId="3329867440" sldId="375"/>
            <ac:graphicFrameMk id="10" creationId="{B145FC7D-50AB-445F-9D07-7F750D75C6F0}"/>
          </ac:graphicFrameMkLst>
        </pc:graphicFrameChg>
      </pc:sldChg>
      <pc:sldChg chg="addSp delSp modSp mod">
        <pc:chgData name="Natalia Vilcu" userId="1b8e24d5-f248-45d3-9b09-deb431c7bc86" providerId="ADAL" clId="{197EF46C-5515-476D-9E8A-B6827B2A9734}" dt="2022-04-05T07:56:19.174" v="131" actId="14100"/>
        <pc:sldMkLst>
          <pc:docMk/>
          <pc:sldMk cId="2373926617" sldId="376"/>
        </pc:sldMkLst>
        <pc:spChg chg="mod">
          <ac:chgData name="Natalia Vilcu" userId="1b8e24d5-f248-45d3-9b09-deb431c7bc86" providerId="ADAL" clId="{197EF46C-5515-476D-9E8A-B6827B2A9734}" dt="2022-04-05T07:53:32.825" v="98" actId="20577"/>
          <ac:spMkLst>
            <pc:docMk/>
            <pc:sldMk cId="2373926617" sldId="376"/>
            <ac:spMk id="31" creationId="{7950E8D2-5B10-45FC-AFBF-D8299248ECB2}"/>
          </ac:spMkLst>
        </pc:spChg>
        <pc:graphicFrameChg chg="add mod">
          <ac:chgData name="Natalia Vilcu" userId="1b8e24d5-f248-45d3-9b09-deb431c7bc86" providerId="ADAL" clId="{197EF46C-5515-476D-9E8A-B6827B2A9734}" dt="2022-04-05T07:56:19.174" v="131" actId="14100"/>
          <ac:graphicFrameMkLst>
            <pc:docMk/>
            <pc:sldMk cId="2373926617" sldId="376"/>
            <ac:graphicFrameMk id="6" creationId="{1F6054CF-77EB-45F2-91EF-747C8F90DA8C}"/>
          </ac:graphicFrameMkLst>
        </pc:graphicFrameChg>
        <pc:graphicFrameChg chg="add del mod">
          <ac:chgData name="Natalia Vilcu" userId="1b8e24d5-f248-45d3-9b09-deb431c7bc86" providerId="ADAL" clId="{197EF46C-5515-476D-9E8A-B6827B2A9734}" dt="2022-04-05T07:56:14.972" v="130" actId="478"/>
          <ac:graphicFrameMkLst>
            <pc:docMk/>
            <pc:sldMk cId="2373926617" sldId="376"/>
            <ac:graphicFrameMk id="7" creationId="{5D5EDEE3-AAC6-4629-8073-FB1B7169F66E}"/>
          </ac:graphicFrameMkLst>
        </pc:graphicFrameChg>
        <pc:graphicFrameChg chg="del">
          <ac:chgData name="Natalia Vilcu" userId="1b8e24d5-f248-45d3-9b09-deb431c7bc86" providerId="ADAL" clId="{197EF46C-5515-476D-9E8A-B6827B2A9734}" dt="2022-04-05T07:53:47.693" v="99" actId="478"/>
          <ac:graphicFrameMkLst>
            <pc:docMk/>
            <pc:sldMk cId="2373926617" sldId="376"/>
            <ac:graphicFrameMk id="12" creationId="{E0D82891-C366-467A-9DA5-034D0E3922DA}"/>
          </ac:graphicFrameMkLst>
        </pc:graphicFrameChg>
      </pc:sldChg>
      <pc:sldChg chg="addSp delSp modSp mod">
        <pc:chgData name="Natalia Vilcu" userId="1b8e24d5-f248-45d3-9b09-deb431c7bc86" providerId="ADAL" clId="{197EF46C-5515-476D-9E8A-B6827B2A9734}" dt="2022-04-05T07:56:36.904" v="137" actId="14100"/>
        <pc:sldMkLst>
          <pc:docMk/>
          <pc:sldMk cId="2677373748" sldId="377"/>
        </pc:sldMkLst>
        <pc:graphicFrameChg chg="del">
          <ac:chgData name="Natalia Vilcu" userId="1b8e24d5-f248-45d3-9b09-deb431c7bc86" providerId="ADAL" clId="{197EF46C-5515-476D-9E8A-B6827B2A9734}" dt="2022-04-05T07:56:23.806" v="132" actId="478"/>
          <ac:graphicFrameMkLst>
            <pc:docMk/>
            <pc:sldMk cId="2677373748" sldId="377"/>
            <ac:graphicFrameMk id="6" creationId="{DFDB257A-9189-4EAB-881B-810F2D9D76A1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7:56:36.904" v="137" actId="14100"/>
          <ac:graphicFrameMkLst>
            <pc:docMk/>
            <pc:sldMk cId="2677373748" sldId="377"/>
            <ac:graphicFrameMk id="7" creationId="{BE69C0F6-8DD1-4D64-AD4D-87BC7683A4FF}"/>
          </ac:graphicFrameMkLst>
        </pc:graphicFrameChg>
      </pc:sldChg>
      <pc:sldChg chg="addSp delSp modSp mod">
        <pc:chgData name="Natalia Vilcu" userId="1b8e24d5-f248-45d3-9b09-deb431c7bc86" providerId="ADAL" clId="{197EF46C-5515-476D-9E8A-B6827B2A9734}" dt="2022-04-05T14:53:12.418" v="2488" actId="27918"/>
        <pc:sldMkLst>
          <pc:docMk/>
          <pc:sldMk cId="1987953430" sldId="378"/>
        </pc:sldMkLst>
        <pc:spChg chg="mod">
          <ac:chgData name="Natalia Vilcu" userId="1b8e24d5-f248-45d3-9b09-deb431c7bc86" providerId="ADAL" clId="{197EF46C-5515-476D-9E8A-B6827B2A9734}" dt="2022-04-05T08:02:20.073" v="181" actId="1076"/>
          <ac:spMkLst>
            <pc:docMk/>
            <pc:sldMk cId="1987953430" sldId="378"/>
            <ac:spMk id="29" creationId="{426D5ED2-B275-4555-A367-4252E66EA2E5}"/>
          </ac:spMkLst>
        </pc:spChg>
        <pc:graphicFrameChg chg="add mod">
          <ac:chgData name="Natalia Vilcu" userId="1b8e24d5-f248-45d3-9b09-deb431c7bc86" providerId="ADAL" clId="{197EF46C-5515-476D-9E8A-B6827B2A9734}" dt="2022-04-05T08:06:30.103" v="192"/>
          <ac:graphicFrameMkLst>
            <pc:docMk/>
            <pc:sldMk cId="1987953430" sldId="378"/>
            <ac:graphicFrameMk id="7" creationId="{B382AA9B-5EBE-41BD-8FCD-61E6FEE5586C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8:02:18.838" v="180" actId="1076"/>
          <ac:graphicFrameMkLst>
            <pc:docMk/>
            <pc:sldMk cId="1987953430" sldId="378"/>
            <ac:graphicFrameMk id="8" creationId="{B13C94D3-3A3A-4969-BE17-2476A603CCA4}"/>
          </ac:graphicFrameMkLst>
        </pc:graphicFrameChg>
        <pc:graphicFrameChg chg="del">
          <ac:chgData name="Natalia Vilcu" userId="1b8e24d5-f248-45d3-9b09-deb431c7bc86" providerId="ADAL" clId="{197EF46C-5515-476D-9E8A-B6827B2A9734}" dt="2022-04-05T07:56:50.493" v="138" actId="478"/>
          <ac:graphicFrameMkLst>
            <pc:docMk/>
            <pc:sldMk cId="1987953430" sldId="378"/>
            <ac:graphicFrameMk id="10" creationId="{2CD20D69-390A-4BE2-9B44-89648A75F03A}"/>
          </ac:graphicFrameMkLst>
        </pc:graphicFrameChg>
        <pc:graphicFrameChg chg="del">
          <ac:chgData name="Natalia Vilcu" userId="1b8e24d5-f248-45d3-9b09-deb431c7bc86" providerId="ADAL" clId="{197EF46C-5515-476D-9E8A-B6827B2A9734}" dt="2022-04-05T08:01:03.880" v="163" actId="478"/>
          <ac:graphicFrameMkLst>
            <pc:docMk/>
            <pc:sldMk cId="1987953430" sldId="378"/>
            <ac:graphicFrameMk id="11" creationId="{7D6A3256-B922-48C2-A964-4BEFF0058D4B}"/>
          </ac:graphicFrameMkLst>
        </pc:graphicFrameChg>
      </pc:sldChg>
      <pc:sldChg chg="addSp delSp modSp mod">
        <pc:chgData name="Natalia Vilcu" userId="1b8e24d5-f248-45d3-9b09-deb431c7bc86" providerId="ADAL" clId="{197EF46C-5515-476D-9E8A-B6827B2A9734}" dt="2022-04-05T08:07:37.244" v="196"/>
        <pc:sldMkLst>
          <pc:docMk/>
          <pc:sldMk cId="2881971869" sldId="380"/>
        </pc:sldMkLst>
        <pc:graphicFrameChg chg="add mod">
          <ac:chgData name="Natalia Vilcu" userId="1b8e24d5-f248-45d3-9b09-deb431c7bc86" providerId="ADAL" clId="{197EF46C-5515-476D-9E8A-B6827B2A9734}" dt="2022-04-05T08:07:37.244" v="196"/>
          <ac:graphicFrameMkLst>
            <pc:docMk/>
            <pc:sldMk cId="2881971869" sldId="380"/>
            <ac:graphicFrameMk id="6" creationId="{6BA743F8-9ADB-47F6-984C-CB9B8A2EB763}"/>
          </ac:graphicFrameMkLst>
        </pc:graphicFrameChg>
        <pc:graphicFrameChg chg="del">
          <ac:chgData name="Natalia Vilcu" userId="1b8e24d5-f248-45d3-9b09-deb431c7bc86" providerId="ADAL" clId="{197EF46C-5515-476D-9E8A-B6827B2A9734}" dt="2022-04-05T08:04:26.636" v="182" actId="478"/>
          <ac:graphicFrameMkLst>
            <pc:docMk/>
            <pc:sldMk cId="2881971869" sldId="380"/>
            <ac:graphicFrameMk id="7" creationId="{5B5C1A6D-66AC-4958-91B7-AB44D16D87F1}"/>
          </ac:graphicFrameMkLst>
        </pc:graphicFrameChg>
      </pc:sldChg>
      <pc:sldChg chg="addSp delSp modSp mod">
        <pc:chgData name="Natalia Vilcu" userId="1b8e24d5-f248-45d3-9b09-deb431c7bc86" providerId="ADAL" clId="{197EF46C-5515-476D-9E8A-B6827B2A9734}" dt="2022-04-05T09:19:09.184" v="214"/>
        <pc:sldMkLst>
          <pc:docMk/>
          <pc:sldMk cId="3643668523" sldId="381"/>
        </pc:sldMkLst>
        <pc:graphicFrameChg chg="add mod">
          <ac:chgData name="Natalia Vilcu" userId="1b8e24d5-f248-45d3-9b09-deb431c7bc86" providerId="ADAL" clId="{197EF46C-5515-476D-9E8A-B6827B2A9734}" dt="2022-04-05T09:19:09.184" v="214"/>
          <ac:graphicFrameMkLst>
            <pc:docMk/>
            <pc:sldMk cId="3643668523" sldId="381"/>
            <ac:graphicFrameMk id="6" creationId="{4D8D6BFF-42E0-4A29-BBE5-C5968E73E31A}"/>
          </ac:graphicFrameMkLst>
        </pc:graphicFrameChg>
        <pc:graphicFrameChg chg="del">
          <ac:chgData name="Natalia Vilcu" userId="1b8e24d5-f248-45d3-9b09-deb431c7bc86" providerId="ADAL" clId="{197EF46C-5515-476D-9E8A-B6827B2A9734}" dt="2022-04-05T08:05:48.138" v="187" actId="478"/>
          <ac:graphicFrameMkLst>
            <pc:docMk/>
            <pc:sldMk cId="3643668523" sldId="381"/>
            <ac:graphicFrameMk id="7" creationId="{39E955C2-7B98-4B78-B63E-66C2DA0846C3}"/>
          </ac:graphicFrameMkLst>
        </pc:graphicFrameChg>
      </pc:sldChg>
      <pc:sldChg chg="addSp delSp modSp mod">
        <pc:chgData name="Natalia Vilcu" userId="1b8e24d5-f248-45d3-9b09-deb431c7bc86" providerId="ADAL" clId="{197EF46C-5515-476D-9E8A-B6827B2A9734}" dt="2022-04-05T09:09:57.459" v="207"/>
        <pc:sldMkLst>
          <pc:docMk/>
          <pc:sldMk cId="797049288" sldId="382"/>
        </pc:sldMkLst>
        <pc:graphicFrameChg chg="del">
          <ac:chgData name="Natalia Vilcu" userId="1b8e24d5-f248-45d3-9b09-deb431c7bc86" providerId="ADAL" clId="{197EF46C-5515-476D-9E8A-B6827B2A9734}" dt="2022-04-05T09:08:33.764" v="198" actId="478"/>
          <ac:graphicFrameMkLst>
            <pc:docMk/>
            <pc:sldMk cId="797049288" sldId="382"/>
            <ac:graphicFrameMk id="6" creationId="{6F119BFB-B483-482A-ADBA-00D05B73B3E7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9:09:57.459" v="207"/>
          <ac:graphicFrameMkLst>
            <pc:docMk/>
            <pc:sldMk cId="797049288" sldId="382"/>
            <ac:graphicFrameMk id="7" creationId="{F847DD5A-6E6A-44FF-A398-C0D87B65FCB0}"/>
          </ac:graphicFrameMkLst>
        </pc:graphicFrameChg>
      </pc:sldChg>
      <pc:sldChg chg="addSp delSp modSp mod">
        <pc:chgData name="Natalia Vilcu" userId="1b8e24d5-f248-45d3-9b09-deb431c7bc86" providerId="ADAL" clId="{197EF46C-5515-476D-9E8A-B6827B2A9734}" dt="2022-04-05T09:19:11.377" v="215" actId="108"/>
        <pc:sldMkLst>
          <pc:docMk/>
          <pc:sldMk cId="1036210355" sldId="383"/>
        </pc:sldMkLst>
        <pc:graphicFrameChg chg="add mod">
          <ac:chgData name="Natalia Vilcu" userId="1b8e24d5-f248-45d3-9b09-deb431c7bc86" providerId="ADAL" clId="{197EF46C-5515-476D-9E8A-B6827B2A9734}" dt="2022-04-05T09:19:11.377" v="215" actId="108"/>
          <ac:graphicFrameMkLst>
            <pc:docMk/>
            <pc:sldMk cId="1036210355" sldId="383"/>
            <ac:graphicFrameMk id="6" creationId="{F1E58438-00AC-4D42-B333-87BADD813BAD}"/>
          </ac:graphicFrameMkLst>
        </pc:graphicFrameChg>
        <pc:graphicFrameChg chg="del">
          <ac:chgData name="Natalia Vilcu" userId="1b8e24d5-f248-45d3-9b09-deb431c7bc86" providerId="ADAL" clId="{197EF46C-5515-476D-9E8A-B6827B2A9734}" dt="2022-04-05T09:12:04.603" v="208" actId="478"/>
          <ac:graphicFrameMkLst>
            <pc:docMk/>
            <pc:sldMk cId="1036210355" sldId="383"/>
            <ac:graphicFrameMk id="7" creationId="{3A2F85CB-497F-4973-B3CD-3CAA0BE76D6F}"/>
          </ac:graphicFrameMkLst>
        </pc:graphicFrameChg>
      </pc:sldChg>
      <pc:sldChg chg="addSp delSp modSp mod modClrScheme chgLayout">
        <pc:chgData name="Natalia Vilcu" userId="1b8e24d5-f248-45d3-9b09-deb431c7bc86" providerId="ADAL" clId="{197EF46C-5515-476D-9E8A-B6827B2A9734}" dt="2022-04-05T09:20:14.897" v="221" actId="478"/>
        <pc:sldMkLst>
          <pc:docMk/>
          <pc:sldMk cId="1882732649" sldId="384"/>
        </pc:sldMkLst>
        <pc:spChg chg="mod">
          <ac:chgData name="Natalia Vilcu" userId="1b8e24d5-f248-45d3-9b09-deb431c7bc86" providerId="ADAL" clId="{197EF46C-5515-476D-9E8A-B6827B2A9734}" dt="2022-04-05T09:20:04.937" v="219" actId="26606"/>
          <ac:spMkLst>
            <pc:docMk/>
            <pc:sldMk cId="1882732649" sldId="384"/>
            <ac:spMk id="27" creationId="{419406BE-013A-45D9-8C43-928DC5FE280A}"/>
          </ac:spMkLst>
        </pc:spChg>
        <pc:spChg chg="mod">
          <ac:chgData name="Natalia Vilcu" userId="1b8e24d5-f248-45d3-9b09-deb431c7bc86" providerId="ADAL" clId="{197EF46C-5515-476D-9E8A-B6827B2A9734}" dt="2022-04-05T09:20:04.937" v="219" actId="26606"/>
          <ac:spMkLst>
            <pc:docMk/>
            <pc:sldMk cId="1882732649" sldId="384"/>
            <ac:spMk id="29" creationId="{426D5ED2-B275-4555-A367-4252E66EA2E5}"/>
          </ac:spMkLst>
        </pc:spChg>
        <pc:spChg chg="mod ord">
          <ac:chgData name="Natalia Vilcu" userId="1b8e24d5-f248-45d3-9b09-deb431c7bc86" providerId="ADAL" clId="{197EF46C-5515-476D-9E8A-B6827B2A9734}" dt="2022-04-05T09:20:04.937" v="219" actId="26606"/>
          <ac:spMkLst>
            <pc:docMk/>
            <pc:sldMk cId="1882732649" sldId="384"/>
            <ac:spMk id="31" creationId="{7950E8D2-5B10-45FC-AFBF-D8299248ECB2}"/>
          </ac:spMkLst>
        </pc:spChg>
        <pc:spChg chg="add del mod">
          <ac:chgData name="Natalia Vilcu" userId="1b8e24d5-f248-45d3-9b09-deb431c7bc86" providerId="ADAL" clId="{197EF46C-5515-476D-9E8A-B6827B2A9734}" dt="2022-04-05T09:20:14.897" v="221" actId="478"/>
          <ac:spMkLst>
            <pc:docMk/>
            <pc:sldMk cId="1882732649" sldId="384"/>
            <ac:spMk id="36" creationId="{D6470318-21F6-D0D3-9D12-4CF58B08A8A5}"/>
          </ac:spMkLst>
        </pc:spChg>
        <pc:graphicFrameChg chg="del">
          <ac:chgData name="Natalia Vilcu" userId="1b8e24d5-f248-45d3-9b09-deb431c7bc86" providerId="ADAL" clId="{197EF46C-5515-476D-9E8A-B6827B2A9734}" dt="2022-04-05T09:19:58.631" v="216" actId="478"/>
          <ac:graphicFrameMkLst>
            <pc:docMk/>
            <pc:sldMk cId="1882732649" sldId="384"/>
            <ac:graphicFrameMk id="6" creationId="{A1968FB4-E193-4106-AA5E-9644CA2AB0E4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9:20:04.937" v="219" actId="26606"/>
          <ac:graphicFrameMkLst>
            <pc:docMk/>
            <pc:sldMk cId="1882732649" sldId="384"/>
            <ac:graphicFrameMk id="7" creationId="{7B6DC6EC-6862-453C-B862-2B0D2B31D1E9}"/>
          </ac:graphicFrameMkLst>
        </pc:graphicFrameChg>
      </pc:sldChg>
      <pc:sldChg chg="addSp delSp modSp mod modClrScheme chgLayout">
        <pc:chgData name="Natalia Vilcu" userId="1b8e24d5-f248-45d3-9b09-deb431c7bc86" providerId="ADAL" clId="{197EF46C-5515-476D-9E8A-B6827B2A9734}" dt="2022-04-05T09:20:39.172" v="227" actId="14100"/>
        <pc:sldMkLst>
          <pc:docMk/>
          <pc:sldMk cId="3984322682" sldId="385"/>
        </pc:sldMkLst>
        <pc:spChg chg="mod">
          <ac:chgData name="Natalia Vilcu" userId="1b8e24d5-f248-45d3-9b09-deb431c7bc86" providerId="ADAL" clId="{197EF46C-5515-476D-9E8A-B6827B2A9734}" dt="2022-04-05T09:20:33.843" v="225" actId="26606"/>
          <ac:spMkLst>
            <pc:docMk/>
            <pc:sldMk cId="3984322682" sldId="385"/>
            <ac:spMk id="27" creationId="{419406BE-013A-45D9-8C43-928DC5FE280A}"/>
          </ac:spMkLst>
        </pc:spChg>
        <pc:spChg chg="mod">
          <ac:chgData name="Natalia Vilcu" userId="1b8e24d5-f248-45d3-9b09-deb431c7bc86" providerId="ADAL" clId="{197EF46C-5515-476D-9E8A-B6827B2A9734}" dt="2022-04-05T09:20:33.843" v="225" actId="26606"/>
          <ac:spMkLst>
            <pc:docMk/>
            <pc:sldMk cId="3984322682" sldId="385"/>
            <ac:spMk id="29" creationId="{426D5ED2-B275-4555-A367-4252E66EA2E5}"/>
          </ac:spMkLst>
        </pc:spChg>
        <pc:graphicFrameChg chg="add mod ord">
          <ac:chgData name="Natalia Vilcu" userId="1b8e24d5-f248-45d3-9b09-deb431c7bc86" providerId="ADAL" clId="{197EF46C-5515-476D-9E8A-B6827B2A9734}" dt="2022-04-05T09:20:39.172" v="227" actId="14100"/>
          <ac:graphicFrameMkLst>
            <pc:docMk/>
            <pc:sldMk cId="3984322682" sldId="385"/>
            <ac:graphicFrameMk id="5" creationId="{6BD6EB36-C2E1-4AA9-B41E-881A1D3C0C79}"/>
          </ac:graphicFrameMkLst>
        </pc:graphicFrameChg>
        <pc:graphicFrameChg chg="del">
          <ac:chgData name="Natalia Vilcu" userId="1b8e24d5-f248-45d3-9b09-deb431c7bc86" providerId="ADAL" clId="{197EF46C-5515-476D-9E8A-B6827B2A9734}" dt="2022-04-05T09:20:21.094" v="222" actId="478"/>
          <ac:graphicFrameMkLst>
            <pc:docMk/>
            <pc:sldMk cId="3984322682" sldId="385"/>
            <ac:graphicFrameMk id="7" creationId="{70916499-B7FB-4E47-A91B-3411FAC70978}"/>
          </ac:graphicFrameMkLst>
        </pc:graphicFrameChg>
      </pc:sldChg>
      <pc:sldChg chg="addSp delSp modSp mod modClrScheme chgLayout">
        <pc:chgData name="Natalia Vilcu" userId="1b8e24d5-f248-45d3-9b09-deb431c7bc86" providerId="ADAL" clId="{197EF46C-5515-476D-9E8A-B6827B2A9734}" dt="2022-04-05T09:21:42.977" v="250" actId="14100"/>
        <pc:sldMkLst>
          <pc:docMk/>
          <pc:sldMk cId="907026608" sldId="386"/>
        </pc:sldMkLst>
        <pc:spChg chg="mod ord">
          <ac:chgData name="Natalia Vilcu" userId="1b8e24d5-f248-45d3-9b09-deb431c7bc86" providerId="ADAL" clId="{197EF46C-5515-476D-9E8A-B6827B2A9734}" dt="2022-04-05T09:21:35.262" v="246" actId="26606"/>
          <ac:spMkLst>
            <pc:docMk/>
            <pc:sldMk cId="907026608" sldId="386"/>
            <ac:spMk id="27" creationId="{419406BE-013A-45D9-8C43-928DC5FE280A}"/>
          </ac:spMkLst>
        </pc:spChg>
        <pc:spChg chg="mod ord">
          <ac:chgData name="Natalia Vilcu" userId="1b8e24d5-f248-45d3-9b09-deb431c7bc86" providerId="ADAL" clId="{197EF46C-5515-476D-9E8A-B6827B2A9734}" dt="2022-04-05T09:21:35.262" v="246" actId="26606"/>
          <ac:spMkLst>
            <pc:docMk/>
            <pc:sldMk cId="907026608" sldId="386"/>
            <ac:spMk id="29" creationId="{426D5ED2-B275-4555-A367-4252E66EA2E5}"/>
          </ac:spMkLst>
        </pc:spChg>
        <pc:graphicFrameChg chg="del">
          <ac:chgData name="Natalia Vilcu" userId="1b8e24d5-f248-45d3-9b09-deb431c7bc86" providerId="ADAL" clId="{197EF46C-5515-476D-9E8A-B6827B2A9734}" dt="2022-04-05T09:20:56.395" v="228" actId="478"/>
          <ac:graphicFrameMkLst>
            <pc:docMk/>
            <pc:sldMk cId="907026608" sldId="386"/>
            <ac:graphicFrameMk id="5" creationId="{986725C4-9C29-441C-96AA-096B17A54485}"/>
          </ac:graphicFrameMkLst>
        </pc:graphicFrameChg>
        <pc:graphicFrameChg chg="del">
          <ac:chgData name="Natalia Vilcu" userId="1b8e24d5-f248-45d3-9b09-deb431c7bc86" providerId="ADAL" clId="{197EF46C-5515-476D-9E8A-B6827B2A9734}" dt="2022-04-05T09:20:57.052" v="229" actId="478"/>
          <ac:graphicFrameMkLst>
            <pc:docMk/>
            <pc:sldMk cId="907026608" sldId="386"/>
            <ac:graphicFrameMk id="6" creationId="{D8D1E7A1-89E7-4D1B-A893-AA93F934A8D3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9:21:40.432" v="249" actId="14100"/>
          <ac:graphicFrameMkLst>
            <pc:docMk/>
            <pc:sldMk cId="907026608" sldId="386"/>
            <ac:graphicFrameMk id="7" creationId="{E4FBBCDD-5F55-4B44-A199-291C9AA5A3D3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9:21:42.977" v="250" actId="14100"/>
          <ac:graphicFrameMkLst>
            <pc:docMk/>
            <pc:sldMk cId="907026608" sldId="386"/>
            <ac:graphicFrameMk id="8" creationId="{EA7A3323-0DFA-43C1-840B-0710A472B40B}"/>
          </ac:graphicFrameMkLst>
        </pc:graphicFrameChg>
      </pc:sldChg>
      <pc:sldChg chg="modSp mod">
        <pc:chgData name="Natalia Vilcu" userId="1b8e24d5-f248-45d3-9b09-deb431c7bc86" providerId="ADAL" clId="{197EF46C-5515-476D-9E8A-B6827B2A9734}" dt="2022-04-06T11:32:43.640" v="4494" actId="1076"/>
        <pc:sldMkLst>
          <pc:docMk/>
          <pc:sldMk cId="448192641" sldId="387"/>
        </pc:sldMkLst>
        <pc:spChg chg="mod">
          <ac:chgData name="Natalia Vilcu" userId="1b8e24d5-f248-45d3-9b09-deb431c7bc86" providerId="ADAL" clId="{197EF46C-5515-476D-9E8A-B6827B2A9734}" dt="2022-04-06T11:32:43.640" v="4494" actId="1076"/>
          <ac:spMkLst>
            <pc:docMk/>
            <pc:sldMk cId="448192641" sldId="387"/>
            <ac:spMk id="2" creationId="{787F9FDF-CA94-49E4-A6F1-B255886F67FF}"/>
          </ac:spMkLst>
        </pc:spChg>
        <pc:spChg chg="mod">
          <ac:chgData name="Natalia Vilcu" userId="1b8e24d5-f248-45d3-9b09-deb431c7bc86" providerId="ADAL" clId="{197EF46C-5515-476D-9E8A-B6827B2A9734}" dt="2022-04-06T10:38:33.769" v="3555" actId="20577"/>
          <ac:spMkLst>
            <pc:docMk/>
            <pc:sldMk cId="448192641" sldId="387"/>
            <ac:spMk id="10" creationId="{00000000-0000-0000-0000-000000000000}"/>
          </ac:spMkLst>
        </pc:spChg>
      </pc:sldChg>
      <pc:sldChg chg="modSp add mod">
        <pc:chgData name="Natalia Vilcu" userId="1b8e24d5-f248-45d3-9b09-deb431c7bc86" providerId="ADAL" clId="{197EF46C-5515-476D-9E8A-B6827B2A9734}" dt="2022-04-06T05:35:02.682" v="3458" actId="20577"/>
        <pc:sldMkLst>
          <pc:docMk/>
          <pc:sldMk cId="2962416849" sldId="388"/>
        </pc:sldMkLst>
        <pc:spChg chg="mod">
          <ac:chgData name="Natalia Vilcu" userId="1b8e24d5-f248-45d3-9b09-deb431c7bc86" providerId="ADAL" clId="{197EF46C-5515-476D-9E8A-B6827B2A9734}" dt="2022-04-06T05:35:02.682" v="3458" actId="20577"/>
          <ac:spMkLst>
            <pc:docMk/>
            <pc:sldMk cId="2962416849" sldId="388"/>
            <ac:spMk id="8" creationId="{00000000-0000-0000-0000-000000000000}"/>
          </ac:spMkLst>
        </pc:spChg>
      </pc:sldChg>
      <pc:sldChg chg="addSp delSp modSp new mod modClrScheme chgLayout">
        <pc:chgData name="Natalia Vilcu" userId="1b8e24d5-f248-45d3-9b09-deb431c7bc86" providerId="ADAL" clId="{197EF46C-5515-476D-9E8A-B6827B2A9734}" dt="2022-04-06T11:38:58.494" v="4511" actId="113"/>
        <pc:sldMkLst>
          <pc:docMk/>
          <pc:sldMk cId="2160840381" sldId="389"/>
        </pc:sldMkLst>
        <pc:spChg chg="del">
          <ac:chgData name="Natalia Vilcu" userId="1b8e24d5-f248-45d3-9b09-deb431c7bc86" providerId="ADAL" clId="{197EF46C-5515-476D-9E8A-B6827B2A9734}" dt="2022-04-06T11:38:10.626" v="4496" actId="478"/>
          <ac:spMkLst>
            <pc:docMk/>
            <pc:sldMk cId="2160840381" sldId="389"/>
            <ac:spMk id="2" creationId="{4C6670C9-C154-4689-8723-820E3E8D5E09}"/>
          </ac:spMkLst>
        </pc:spChg>
        <pc:spChg chg="del">
          <ac:chgData name="Natalia Vilcu" userId="1b8e24d5-f248-45d3-9b09-deb431c7bc86" providerId="ADAL" clId="{197EF46C-5515-476D-9E8A-B6827B2A9734}" dt="2022-04-06T11:38:12.721" v="4497" actId="478"/>
          <ac:spMkLst>
            <pc:docMk/>
            <pc:sldMk cId="2160840381" sldId="389"/>
            <ac:spMk id="3" creationId="{2009FB7C-7ABF-4C18-8413-25056DAFA610}"/>
          </ac:spMkLst>
        </pc:spChg>
        <pc:spChg chg="mod">
          <ac:chgData name="Natalia Vilcu" userId="1b8e24d5-f248-45d3-9b09-deb431c7bc86" providerId="ADAL" clId="{197EF46C-5515-476D-9E8A-B6827B2A9734}" dt="2022-04-06T11:38:24.874" v="4502" actId="26606"/>
          <ac:spMkLst>
            <pc:docMk/>
            <pc:sldMk cId="2160840381" sldId="389"/>
            <ac:spMk id="4" creationId="{BA1B2D79-4359-4D74-975D-646348CA4C24}"/>
          </ac:spMkLst>
        </pc:spChg>
        <pc:spChg chg="del">
          <ac:chgData name="Natalia Vilcu" userId="1b8e24d5-f248-45d3-9b09-deb431c7bc86" providerId="ADAL" clId="{197EF46C-5515-476D-9E8A-B6827B2A9734}" dt="2022-04-06T11:38:15.849" v="4498" actId="478"/>
          <ac:spMkLst>
            <pc:docMk/>
            <pc:sldMk cId="2160840381" sldId="389"/>
            <ac:spMk id="5" creationId="{7B73B13A-ACFD-4950-B4E5-D8FBC0F3951D}"/>
          </ac:spMkLst>
        </pc:spChg>
        <pc:spChg chg="mod">
          <ac:chgData name="Natalia Vilcu" userId="1b8e24d5-f248-45d3-9b09-deb431c7bc86" providerId="ADAL" clId="{197EF46C-5515-476D-9E8A-B6827B2A9734}" dt="2022-04-06T11:38:24.874" v="4502" actId="26606"/>
          <ac:spMkLst>
            <pc:docMk/>
            <pc:sldMk cId="2160840381" sldId="389"/>
            <ac:spMk id="6" creationId="{3561BF15-8F8B-4B8E-9E90-8CE4D21F3BBD}"/>
          </ac:spMkLst>
        </pc:spChg>
        <pc:graphicFrameChg chg="add mod ord">
          <ac:chgData name="Natalia Vilcu" userId="1b8e24d5-f248-45d3-9b09-deb431c7bc86" providerId="ADAL" clId="{197EF46C-5515-476D-9E8A-B6827B2A9734}" dt="2022-04-06T11:38:58.494" v="4511" actId="113"/>
          <ac:graphicFrameMkLst>
            <pc:docMk/>
            <pc:sldMk cId="2160840381" sldId="389"/>
            <ac:graphicFrameMk id="7" creationId="{57A4AA09-B89A-49A5-B7DA-81EC91E3EA4E}"/>
          </ac:graphicFrameMkLst>
        </pc:graphicFrameChg>
      </pc:sldChg>
    </pc:docChg>
  </pc:docChgLst>
  <pc:docChgLst>
    <pc:chgData name="Natalia Vilcu" userId="1b8e24d5-f248-45d3-9b09-deb431c7bc86" providerId="ADAL" clId="{218244E2-7955-4118-BA5C-836365380569}"/>
    <pc:docChg chg="undo custSel addSld delSld modSld sldOrd">
      <pc:chgData name="Natalia Vilcu" userId="1b8e24d5-f248-45d3-9b09-deb431c7bc86" providerId="ADAL" clId="{218244E2-7955-4118-BA5C-836365380569}" dt="2022-01-26T15:10:00.825" v="2741" actId="6549"/>
      <pc:docMkLst>
        <pc:docMk/>
      </pc:docMkLst>
      <pc:sldChg chg="del">
        <pc:chgData name="Natalia Vilcu" userId="1b8e24d5-f248-45d3-9b09-deb431c7bc86" providerId="ADAL" clId="{218244E2-7955-4118-BA5C-836365380569}" dt="2022-01-24T14:05:51.633" v="2005" actId="47"/>
        <pc:sldMkLst>
          <pc:docMk/>
          <pc:sldMk cId="429696245" sldId="350"/>
        </pc:sldMkLst>
      </pc:sldChg>
      <pc:sldChg chg="del">
        <pc:chgData name="Natalia Vilcu" userId="1b8e24d5-f248-45d3-9b09-deb431c7bc86" providerId="ADAL" clId="{218244E2-7955-4118-BA5C-836365380569}" dt="2022-01-24T14:05:53.845" v="2007" actId="47"/>
        <pc:sldMkLst>
          <pc:docMk/>
          <pc:sldMk cId="2369040570" sldId="361"/>
        </pc:sldMkLst>
      </pc:sldChg>
      <pc:sldChg chg="modSp mod">
        <pc:chgData name="Natalia Vilcu" userId="1b8e24d5-f248-45d3-9b09-deb431c7bc86" providerId="ADAL" clId="{218244E2-7955-4118-BA5C-836365380569}" dt="2022-01-24T11:53:43.801" v="104" actId="20577"/>
        <pc:sldMkLst>
          <pc:docMk/>
          <pc:sldMk cId="3757737498" sldId="362"/>
        </pc:sldMkLst>
        <pc:spChg chg="mod">
          <ac:chgData name="Natalia Vilcu" userId="1b8e24d5-f248-45d3-9b09-deb431c7bc86" providerId="ADAL" clId="{218244E2-7955-4118-BA5C-836365380569}" dt="2022-01-24T11:53:43.801" v="104" actId="20577"/>
          <ac:spMkLst>
            <pc:docMk/>
            <pc:sldMk cId="3757737498" sldId="362"/>
            <ac:spMk id="9" creationId="{00000000-0000-0000-0000-000000000000}"/>
          </ac:spMkLst>
        </pc:spChg>
      </pc:sldChg>
      <pc:sldChg chg="del">
        <pc:chgData name="Natalia Vilcu" userId="1b8e24d5-f248-45d3-9b09-deb431c7bc86" providerId="ADAL" clId="{218244E2-7955-4118-BA5C-836365380569}" dt="2022-01-24T14:05:49.127" v="2004" actId="47"/>
        <pc:sldMkLst>
          <pc:docMk/>
          <pc:sldMk cId="658541222" sldId="364"/>
        </pc:sldMkLst>
      </pc:sldChg>
      <pc:sldChg chg="addSp delSp modSp mod">
        <pc:chgData name="Natalia Vilcu" userId="1b8e24d5-f248-45d3-9b09-deb431c7bc86" providerId="ADAL" clId="{218244E2-7955-4118-BA5C-836365380569}" dt="2022-01-24T14:04:34.779" v="1927" actId="478"/>
        <pc:sldMkLst>
          <pc:docMk/>
          <pc:sldMk cId="3556753464" sldId="365"/>
        </pc:sldMkLst>
        <pc:spChg chg="mod">
          <ac:chgData name="Natalia Vilcu" userId="1b8e24d5-f248-45d3-9b09-deb431c7bc86" providerId="ADAL" clId="{218244E2-7955-4118-BA5C-836365380569}" dt="2022-01-24T13:51:08.857" v="1891" actId="1076"/>
          <ac:spMkLst>
            <pc:docMk/>
            <pc:sldMk cId="3556753464" sldId="365"/>
            <ac:spMk id="8" creationId="{00000000-0000-0000-0000-000000000000}"/>
          </ac:spMkLst>
        </pc:spChg>
        <pc:spChg chg="mod">
          <ac:chgData name="Natalia Vilcu" userId="1b8e24d5-f248-45d3-9b09-deb431c7bc86" providerId="ADAL" clId="{218244E2-7955-4118-BA5C-836365380569}" dt="2022-01-24T13:51:05.325" v="1890" actId="1076"/>
          <ac:spMkLst>
            <pc:docMk/>
            <pc:sldMk cId="3556753464" sldId="365"/>
            <ac:spMk id="9" creationId="{00000000-0000-0000-0000-000000000000}"/>
          </ac:spMkLst>
        </pc:spChg>
        <pc:spChg chg="mod">
          <ac:chgData name="Natalia Vilcu" userId="1b8e24d5-f248-45d3-9b09-deb431c7bc86" providerId="ADAL" clId="{218244E2-7955-4118-BA5C-836365380569}" dt="2022-01-24T13:23:50.085" v="643" actId="20577"/>
          <ac:spMkLst>
            <pc:docMk/>
            <pc:sldMk cId="3556753464" sldId="365"/>
            <ac:spMk id="10" creationId="{00000000-0000-0000-0000-000000000000}"/>
          </ac:spMkLst>
        </pc:spChg>
        <pc:spChg chg="mod">
          <ac:chgData name="Natalia Vilcu" userId="1b8e24d5-f248-45d3-9b09-deb431c7bc86" providerId="ADAL" clId="{218244E2-7955-4118-BA5C-836365380569}" dt="2022-01-24T14:04:23.966" v="1911" actId="1076"/>
          <ac:spMkLst>
            <pc:docMk/>
            <pc:sldMk cId="3556753464" sldId="365"/>
            <ac:spMk id="11" creationId="{00000000-0000-0000-0000-000000000000}"/>
          </ac:spMkLst>
        </pc:spChg>
        <pc:spChg chg="mod">
          <ac:chgData name="Natalia Vilcu" userId="1b8e24d5-f248-45d3-9b09-deb431c7bc86" providerId="ADAL" clId="{218244E2-7955-4118-BA5C-836365380569}" dt="2022-01-24T13:51:00.712" v="1888" actId="1076"/>
          <ac:spMkLst>
            <pc:docMk/>
            <pc:sldMk cId="3556753464" sldId="365"/>
            <ac:spMk id="12" creationId="{00000000-0000-0000-0000-000000000000}"/>
          </ac:spMkLst>
        </pc:spChg>
        <pc:spChg chg="add del mod">
          <ac:chgData name="Natalia Vilcu" userId="1b8e24d5-f248-45d3-9b09-deb431c7bc86" providerId="ADAL" clId="{218244E2-7955-4118-BA5C-836365380569}" dt="2022-01-24T14:04:29.632" v="1920"/>
          <ac:spMkLst>
            <pc:docMk/>
            <pc:sldMk cId="3556753464" sldId="365"/>
            <ac:spMk id="13" creationId="{354D8CC1-FF4C-42AA-BC92-A409625FD8DF}"/>
          </ac:spMkLst>
        </pc:spChg>
        <pc:picChg chg="add del mod">
          <ac:chgData name="Natalia Vilcu" userId="1b8e24d5-f248-45d3-9b09-deb431c7bc86" providerId="ADAL" clId="{218244E2-7955-4118-BA5C-836365380569}" dt="2022-01-24T14:04:34.779" v="1927" actId="478"/>
          <ac:picMkLst>
            <pc:docMk/>
            <pc:sldMk cId="3556753464" sldId="365"/>
            <ac:picMk id="3" creationId="{CB9AE254-1A74-415F-99DF-FF350C96EC8C}"/>
          </ac:picMkLst>
        </pc:picChg>
        <pc:picChg chg="add del mod">
          <ac:chgData name="Natalia Vilcu" userId="1b8e24d5-f248-45d3-9b09-deb431c7bc86" providerId="ADAL" clId="{218244E2-7955-4118-BA5C-836365380569}" dt="2022-01-24T14:04:32.379" v="1926" actId="478"/>
          <ac:picMkLst>
            <pc:docMk/>
            <pc:sldMk cId="3556753464" sldId="365"/>
            <ac:picMk id="1026" creationId="{00000000-0000-0000-0000-000000000000}"/>
          </ac:picMkLst>
        </pc:picChg>
        <pc:picChg chg="add del mod">
          <ac:chgData name="Natalia Vilcu" userId="1b8e24d5-f248-45d3-9b09-deb431c7bc86" providerId="ADAL" clId="{218244E2-7955-4118-BA5C-836365380569}" dt="2022-01-24T14:04:30.298" v="1921" actId="478"/>
          <ac:picMkLst>
            <pc:docMk/>
            <pc:sldMk cId="3556753464" sldId="365"/>
            <ac:picMk id="1027" creationId="{00000000-0000-0000-0000-000000000000}"/>
          </ac:picMkLst>
        </pc:picChg>
        <pc:picChg chg="mod">
          <ac:chgData name="Natalia Vilcu" userId="1b8e24d5-f248-45d3-9b09-deb431c7bc86" providerId="ADAL" clId="{218244E2-7955-4118-BA5C-836365380569}" dt="2022-01-24T13:23:36.895" v="634" actId="2711"/>
          <ac:picMkLst>
            <pc:docMk/>
            <pc:sldMk cId="3556753464" sldId="365"/>
            <ac:picMk id="1028" creationId="{00000000-0000-0000-0000-000000000000}"/>
          </ac:picMkLst>
        </pc:picChg>
        <pc:picChg chg="mod">
          <ac:chgData name="Natalia Vilcu" userId="1b8e24d5-f248-45d3-9b09-deb431c7bc86" providerId="ADAL" clId="{218244E2-7955-4118-BA5C-836365380569}" dt="2022-01-24T13:23:36.895" v="634" actId="2711"/>
          <ac:picMkLst>
            <pc:docMk/>
            <pc:sldMk cId="3556753464" sldId="365"/>
            <ac:picMk id="1029" creationId="{00000000-0000-0000-0000-000000000000}"/>
          </ac:picMkLst>
        </pc:picChg>
      </pc:sldChg>
      <pc:sldChg chg="del">
        <pc:chgData name="Natalia Vilcu" userId="1b8e24d5-f248-45d3-9b09-deb431c7bc86" providerId="ADAL" clId="{218244E2-7955-4118-BA5C-836365380569}" dt="2022-01-24T14:05:52.822" v="2006" actId="47"/>
        <pc:sldMkLst>
          <pc:docMk/>
          <pc:sldMk cId="2093317713" sldId="366"/>
        </pc:sldMkLst>
      </pc:sldChg>
      <pc:sldChg chg="del">
        <pc:chgData name="Natalia Vilcu" userId="1b8e24d5-f248-45d3-9b09-deb431c7bc86" providerId="ADAL" clId="{218244E2-7955-4118-BA5C-836365380569}" dt="2022-01-24T14:05:55.252" v="2008" actId="47"/>
        <pc:sldMkLst>
          <pc:docMk/>
          <pc:sldMk cId="1806015058" sldId="368"/>
        </pc:sldMkLst>
      </pc:sldChg>
      <pc:sldChg chg="del">
        <pc:chgData name="Natalia Vilcu" userId="1b8e24d5-f248-45d3-9b09-deb431c7bc86" providerId="ADAL" clId="{218244E2-7955-4118-BA5C-836365380569}" dt="2022-01-24T14:05:56.160" v="2009" actId="47"/>
        <pc:sldMkLst>
          <pc:docMk/>
          <pc:sldMk cId="3829019325" sldId="369"/>
        </pc:sldMkLst>
      </pc:sldChg>
      <pc:sldChg chg="del">
        <pc:chgData name="Natalia Vilcu" userId="1b8e24d5-f248-45d3-9b09-deb431c7bc86" providerId="ADAL" clId="{218244E2-7955-4118-BA5C-836365380569}" dt="2022-01-24T14:05:57.321" v="2010" actId="47"/>
        <pc:sldMkLst>
          <pc:docMk/>
          <pc:sldMk cId="777531338" sldId="370"/>
        </pc:sldMkLst>
      </pc:sldChg>
      <pc:sldChg chg="del">
        <pc:chgData name="Natalia Vilcu" userId="1b8e24d5-f248-45d3-9b09-deb431c7bc86" providerId="ADAL" clId="{218244E2-7955-4118-BA5C-836365380569}" dt="2022-01-24T14:05:58.839" v="2011" actId="47"/>
        <pc:sldMkLst>
          <pc:docMk/>
          <pc:sldMk cId="1190026872" sldId="373"/>
        </pc:sldMkLst>
      </pc:sldChg>
      <pc:sldChg chg="addSp delSp modSp mod modClrScheme chgLayout">
        <pc:chgData name="Natalia Vilcu" userId="1b8e24d5-f248-45d3-9b09-deb431c7bc86" providerId="ADAL" clId="{218244E2-7955-4118-BA5C-836365380569}" dt="2022-01-24T12:44:29.612" v="349" actId="2711"/>
        <pc:sldMkLst>
          <pc:docMk/>
          <pc:sldMk cId="692063793" sldId="374"/>
        </pc:sldMkLst>
        <pc:spChg chg="add del mod">
          <ac:chgData name="Natalia Vilcu" userId="1b8e24d5-f248-45d3-9b09-deb431c7bc86" providerId="ADAL" clId="{218244E2-7955-4118-BA5C-836365380569}" dt="2022-01-24T11:55:50.630" v="152" actId="478"/>
          <ac:spMkLst>
            <pc:docMk/>
            <pc:sldMk cId="692063793" sldId="374"/>
            <ac:spMk id="3" creationId="{34CDA95D-1C2B-4826-987D-4DC0A2EA3E80}"/>
          </ac:spMkLst>
        </pc:spChg>
        <pc:spChg chg="del mod ord">
          <ac:chgData name="Natalia Vilcu" userId="1b8e24d5-f248-45d3-9b09-deb431c7bc86" providerId="ADAL" clId="{218244E2-7955-4118-BA5C-836365380569}" dt="2022-01-24T11:55:48.330" v="151" actId="478"/>
          <ac:spMkLst>
            <pc:docMk/>
            <pc:sldMk cId="692063793" sldId="374"/>
            <ac:spMk id="10" creationId="{00000000-0000-0000-0000-000000000000}"/>
          </ac:spMkLst>
        </pc:spChg>
        <pc:spChg chg="add del mod">
          <ac:chgData name="Natalia Vilcu" userId="1b8e24d5-f248-45d3-9b09-deb431c7bc86" providerId="ADAL" clId="{218244E2-7955-4118-BA5C-836365380569}" dt="2022-01-24T11:55:15.452" v="143" actId="26606"/>
          <ac:spMkLst>
            <pc:docMk/>
            <pc:sldMk cId="692063793" sldId="374"/>
            <ac:spMk id="12" creationId="{50DFA22D-86F6-4E4D-974D-64B90120571A}"/>
          </ac:spMkLst>
        </pc:spChg>
        <pc:spChg chg="add del mod">
          <ac:chgData name="Natalia Vilcu" userId="1b8e24d5-f248-45d3-9b09-deb431c7bc86" providerId="ADAL" clId="{218244E2-7955-4118-BA5C-836365380569}" dt="2022-01-24T11:55:22.515" v="145" actId="26606"/>
          <ac:spMkLst>
            <pc:docMk/>
            <pc:sldMk cId="692063793" sldId="374"/>
            <ac:spMk id="13" creationId="{7567BF2C-8EEF-48AC-AEF3-A3799D532A2F}"/>
          </ac:spMkLst>
        </pc:spChg>
        <pc:spChg chg="add del mod">
          <ac:chgData name="Natalia Vilcu" userId="1b8e24d5-f248-45d3-9b09-deb431c7bc86" providerId="ADAL" clId="{218244E2-7955-4118-BA5C-836365380569}" dt="2022-01-24T11:55:22.515" v="145" actId="26606"/>
          <ac:spMkLst>
            <pc:docMk/>
            <pc:sldMk cId="692063793" sldId="374"/>
            <ac:spMk id="14" creationId="{992913F8-021D-4695-B622-F12592330356}"/>
          </ac:spMkLst>
        </pc:spChg>
        <pc:spChg chg="add del mod">
          <ac:chgData name="Natalia Vilcu" userId="1b8e24d5-f248-45d3-9b09-deb431c7bc86" providerId="ADAL" clId="{218244E2-7955-4118-BA5C-836365380569}" dt="2022-01-24T11:55:15.452" v="143" actId="26606"/>
          <ac:spMkLst>
            <pc:docMk/>
            <pc:sldMk cId="692063793" sldId="374"/>
            <ac:spMk id="15" creationId="{5F60032F-43FF-4707-AE96-4537439E5D6B}"/>
          </ac:spMkLst>
        </pc:spChg>
        <pc:spChg chg="del">
          <ac:chgData name="Natalia Vilcu" userId="1b8e24d5-f248-45d3-9b09-deb431c7bc86" providerId="ADAL" clId="{218244E2-7955-4118-BA5C-836365380569}" dt="2022-01-24T11:54:53.074" v="138" actId="478"/>
          <ac:spMkLst>
            <pc:docMk/>
            <pc:sldMk cId="692063793" sldId="374"/>
            <ac:spMk id="17" creationId="{00000000-0000-0000-0000-000000000000}"/>
          </ac:spMkLst>
        </pc:spChg>
        <pc:spChg chg="add del mod">
          <ac:chgData name="Natalia Vilcu" userId="1b8e24d5-f248-45d3-9b09-deb431c7bc86" providerId="ADAL" clId="{218244E2-7955-4118-BA5C-836365380569}" dt="2022-01-24T11:55:22.515" v="145" actId="26606"/>
          <ac:spMkLst>
            <pc:docMk/>
            <pc:sldMk cId="692063793" sldId="374"/>
            <ac:spMk id="18" creationId="{4E12B781-5BEF-46E7-825B-006B267B8E36}"/>
          </ac:spMkLst>
        </pc:spChg>
        <pc:spChg chg="add del mod">
          <ac:chgData name="Natalia Vilcu" userId="1b8e24d5-f248-45d3-9b09-deb431c7bc86" providerId="ADAL" clId="{218244E2-7955-4118-BA5C-836365380569}" dt="2022-01-24T11:55:15.452" v="143" actId="26606"/>
          <ac:spMkLst>
            <pc:docMk/>
            <pc:sldMk cId="692063793" sldId="374"/>
            <ac:spMk id="19" creationId="{77A5153D-9218-41DF-87D2-C72E9D2125E0}"/>
          </ac:spMkLst>
        </pc:spChg>
        <pc:spChg chg="add del mod">
          <ac:chgData name="Natalia Vilcu" userId="1b8e24d5-f248-45d3-9b09-deb431c7bc86" providerId="ADAL" clId="{218244E2-7955-4118-BA5C-836365380569}" dt="2022-01-24T11:55:22.515" v="145" actId="26606"/>
          <ac:spMkLst>
            <pc:docMk/>
            <pc:sldMk cId="692063793" sldId="374"/>
            <ac:spMk id="20" creationId="{A329C1FC-84AC-426B-909D-D9B24EF7BB30}"/>
          </ac:spMkLst>
        </pc:spChg>
        <pc:spChg chg="add del mod">
          <ac:chgData name="Natalia Vilcu" userId="1b8e24d5-f248-45d3-9b09-deb431c7bc86" providerId="ADAL" clId="{218244E2-7955-4118-BA5C-836365380569}" dt="2022-01-24T11:55:15.452" v="143" actId="26606"/>
          <ac:spMkLst>
            <pc:docMk/>
            <pc:sldMk cId="692063793" sldId="374"/>
            <ac:spMk id="21" creationId="{0C3695F1-3A0E-4E1F-89C8-FCCC1F54F427}"/>
          </ac:spMkLst>
        </pc:spChg>
        <pc:spChg chg="add del mod">
          <ac:chgData name="Natalia Vilcu" userId="1b8e24d5-f248-45d3-9b09-deb431c7bc86" providerId="ADAL" clId="{218244E2-7955-4118-BA5C-836365380569}" dt="2022-01-24T11:56:51.072" v="160" actId="478"/>
          <ac:spMkLst>
            <pc:docMk/>
            <pc:sldMk cId="692063793" sldId="374"/>
            <ac:spMk id="22" creationId="{48574278-C464-4D2B-B40E-8099E3670EF4}"/>
          </ac:spMkLst>
        </pc:spChg>
        <pc:spChg chg="add del mod">
          <ac:chgData name="Natalia Vilcu" userId="1b8e24d5-f248-45d3-9b09-deb431c7bc86" providerId="ADAL" clId="{218244E2-7955-4118-BA5C-836365380569}" dt="2022-01-24T11:55:22.515" v="145" actId="26606"/>
          <ac:spMkLst>
            <pc:docMk/>
            <pc:sldMk cId="692063793" sldId="374"/>
            <ac:spMk id="23" creationId="{269010A8-364F-4C54-A14D-EBAD814DF846}"/>
          </ac:spMkLst>
        </pc:spChg>
        <pc:spChg chg="add del mod">
          <ac:chgData name="Natalia Vilcu" userId="1b8e24d5-f248-45d3-9b09-deb431c7bc86" providerId="ADAL" clId="{218244E2-7955-4118-BA5C-836365380569}" dt="2022-01-24T11:56:53.438" v="161" actId="478"/>
          <ac:spMkLst>
            <pc:docMk/>
            <pc:sldMk cId="692063793" sldId="374"/>
            <ac:spMk id="24" creationId="{BCF20DC0-3663-4A5A-B5C8-C7192177A8AD}"/>
          </ac:spMkLst>
        </pc:spChg>
        <pc:spChg chg="add del mod">
          <ac:chgData name="Natalia Vilcu" userId="1b8e24d5-f248-45d3-9b09-deb431c7bc86" providerId="ADAL" clId="{218244E2-7955-4118-BA5C-836365380569}" dt="2022-01-24T11:55:22.515" v="145" actId="26606"/>
          <ac:spMkLst>
            <pc:docMk/>
            <pc:sldMk cId="692063793" sldId="374"/>
            <ac:spMk id="25" creationId="{D90F5A34-2B23-46CE-9BC1-A26FA90A1050}"/>
          </ac:spMkLst>
        </pc:spChg>
        <pc:spChg chg="add del mod">
          <ac:chgData name="Natalia Vilcu" userId="1b8e24d5-f248-45d3-9b09-deb431c7bc86" providerId="ADAL" clId="{218244E2-7955-4118-BA5C-836365380569}" dt="2022-01-24T11:56:20.724" v="159"/>
          <ac:spMkLst>
            <pc:docMk/>
            <pc:sldMk cId="692063793" sldId="374"/>
            <ac:spMk id="26" creationId="{F41B00DC-0667-46F4-B588-EB2A0443E132}"/>
          </ac:spMkLst>
        </pc:spChg>
        <pc:spChg chg="add mod">
          <ac:chgData name="Natalia Vilcu" userId="1b8e24d5-f248-45d3-9b09-deb431c7bc86" providerId="ADAL" clId="{218244E2-7955-4118-BA5C-836365380569}" dt="2022-01-24T11:55:38.350" v="150" actId="26606"/>
          <ac:spMkLst>
            <pc:docMk/>
            <pc:sldMk cId="692063793" sldId="374"/>
            <ac:spMk id="27" creationId="{419406BE-013A-45D9-8C43-928DC5FE280A}"/>
          </ac:spMkLst>
        </pc:spChg>
        <pc:spChg chg="add del mod">
          <ac:chgData name="Natalia Vilcu" userId="1b8e24d5-f248-45d3-9b09-deb431c7bc86" providerId="ADAL" clId="{218244E2-7955-4118-BA5C-836365380569}" dt="2022-01-24T11:57:43.702" v="172" actId="478"/>
          <ac:spMkLst>
            <pc:docMk/>
            <pc:sldMk cId="692063793" sldId="374"/>
            <ac:spMk id="28" creationId="{B3075298-D225-48DA-B05D-CBEA0C691A48}"/>
          </ac:spMkLst>
        </pc:spChg>
        <pc:spChg chg="add mod">
          <ac:chgData name="Natalia Vilcu" userId="1b8e24d5-f248-45d3-9b09-deb431c7bc86" providerId="ADAL" clId="{218244E2-7955-4118-BA5C-836365380569}" dt="2022-01-24T11:55:38.350" v="150" actId="26606"/>
          <ac:spMkLst>
            <pc:docMk/>
            <pc:sldMk cId="692063793" sldId="374"/>
            <ac:spMk id="29" creationId="{426D5ED2-B275-4555-A367-4252E66EA2E5}"/>
          </ac:spMkLst>
        </pc:spChg>
        <pc:spChg chg="add mod">
          <ac:chgData name="Natalia Vilcu" userId="1b8e24d5-f248-45d3-9b09-deb431c7bc86" providerId="ADAL" clId="{218244E2-7955-4118-BA5C-836365380569}" dt="2022-01-24T12:44:29.612" v="349" actId="2711"/>
          <ac:spMkLst>
            <pc:docMk/>
            <pc:sldMk cId="692063793" sldId="374"/>
            <ac:spMk id="31" creationId="{7950E8D2-5B10-45FC-AFBF-D8299248ECB2}"/>
          </ac:spMkLst>
        </pc:spChg>
        <pc:graphicFrameChg chg="add mod">
          <ac:chgData name="Natalia Vilcu" userId="1b8e24d5-f248-45d3-9b09-deb431c7bc86" providerId="ADAL" clId="{218244E2-7955-4118-BA5C-836365380569}" dt="2022-01-24T11:57:41.197" v="171" actId="1076"/>
          <ac:graphicFrameMkLst>
            <pc:docMk/>
            <pc:sldMk cId="692063793" sldId="374"/>
            <ac:graphicFrameMk id="5" creationId="{3577F302-7D1F-4A69-99AE-298A80EE412F}"/>
          </ac:graphicFrameMkLst>
        </pc:graphicFrameChg>
        <pc:graphicFrameChg chg="del">
          <ac:chgData name="Natalia Vilcu" userId="1b8e24d5-f248-45d3-9b09-deb431c7bc86" providerId="ADAL" clId="{218244E2-7955-4118-BA5C-836365380569}" dt="2022-01-24T11:54:50.602" v="137" actId="478"/>
          <ac:graphicFrameMkLst>
            <pc:docMk/>
            <pc:sldMk cId="692063793" sldId="374"/>
            <ac:graphicFrameMk id="16" creationId="{00000000-0000-0000-0000-000000000000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1:57:40.263" v="169" actId="1076"/>
          <ac:graphicFrameMkLst>
            <pc:docMk/>
            <pc:sldMk cId="692063793" sldId="374"/>
            <ac:graphicFrameMk id="30" creationId="{715F7801-943A-4C41-B3F3-320CAA3FE1D5}"/>
          </ac:graphicFrameMkLst>
        </pc:graphicFrameChg>
      </pc:sldChg>
      <pc:sldChg chg="addSp delSp modSp add mod">
        <pc:chgData name="Natalia Vilcu" userId="1b8e24d5-f248-45d3-9b09-deb431c7bc86" providerId="ADAL" clId="{218244E2-7955-4118-BA5C-836365380569}" dt="2022-01-24T12:44:34.320" v="350" actId="2711"/>
        <pc:sldMkLst>
          <pc:docMk/>
          <pc:sldMk cId="3329867440" sldId="375"/>
        </pc:sldMkLst>
        <pc:spChg chg="add del mod">
          <ac:chgData name="Natalia Vilcu" userId="1b8e24d5-f248-45d3-9b09-deb431c7bc86" providerId="ADAL" clId="{218244E2-7955-4118-BA5C-836365380569}" dt="2022-01-24T12:33:56.804" v="221" actId="478"/>
          <ac:spMkLst>
            <pc:docMk/>
            <pc:sldMk cId="3329867440" sldId="375"/>
            <ac:spMk id="3" creationId="{8B3FBD6B-19F1-4682-8BA0-819A9053B13D}"/>
          </ac:spMkLst>
        </pc:spChg>
        <pc:spChg chg="mod">
          <ac:chgData name="Natalia Vilcu" userId="1b8e24d5-f248-45d3-9b09-deb431c7bc86" providerId="ADAL" clId="{218244E2-7955-4118-BA5C-836365380569}" dt="2022-01-24T12:44:34.320" v="350" actId="2711"/>
          <ac:spMkLst>
            <pc:docMk/>
            <pc:sldMk cId="3329867440" sldId="375"/>
            <ac:spMk id="31" creationId="{7950E8D2-5B10-45FC-AFBF-D8299248ECB2}"/>
          </ac:spMkLst>
        </pc:spChg>
        <pc:graphicFrameChg chg="del">
          <ac:chgData name="Natalia Vilcu" userId="1b8e24d5-f248-45d3-9b09-deb431c7bc86" providerId="ADAL" clId="{218244E2-7955-4118-BA5C-836365380569}" dt="2022-01-24T12:33:19.862" v="214" actId="478"/>
          <ac:graphicFrameMkLst>
            <pc:docMk/>
            <pc:sldMk cId="3329867440" sldId="375"/>
            <ac:graphicFrameMk id="5" creationId="{3577F302-7D1F-4A69-99AE-298A80EE412F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2:34:11.829" v="224" actId="108"/>
          <ac:graphicFrameMkLst>
            <pc:docMk/>
            <pc:sldMk cId="3329867440" sldId="375"/>
            <ac:graphicFrameMk id="7" creationId="{C8200CC8-047A-4DB3-9AA8-988907021A28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2:34:09.927" v="223"/>
          <ac:graphicFrameMkLst>
            <pc:docMk/>
            <pc:sldMk cId="3329867440" sldId="375"/>
            <ac:graphicFrameMk id="10" creationId="{B145FC7D-50AB-445F-9D07-7F750D75C6F0}"/>
          </ac:graphicFrameMkLst>
        </pc:graphicFrameChg>
        <pc:graphicFrameChg chg="del">
          <ac:chgData name="Natalia Vilcu" userId="1b8e24d5-f248-45d3-9b09-deb431c7bc86" providerId="ADAL" clId="{218244E2-7955-4118-BA5C-836365380569}" dt="2022-01-24T12:33:43.290" v="218" actId="478"/>
          <ac:graphicFrameMkLst>
            <pc:docMk/>
            <pc:sldMk cId="3329867440" sldId="375"/>
            <ac:graphicFrameMk id="30" creationId="{715F7801-943A-4C41-B3F3-320CAA3FE1D5}"/>
          </ac:graphicFrameMkLst>
        </pc:graphicFrameChg>
      </pc:sldChg>
      <pc:sldChg chg="addSp delSp modSp add mod modClrScheme chgLayout">
        <pc:chgData name="Natalia Vilcu" userId="1b8e24d5-f248-45d3-9b09-deb431c7bc86" providerId="ADAL" clId="{218244E2-7955-4118-BA5C-836365380569}" dt="2022-01-24T12:44:39.899" v="351" actId="255"/>
        <pc:sldMkLst>
          <pc:docMk/>
          <pc:sldMk cId="2373926617" sldId="376"/>
        </pc:sldMkLst>
        <pc:spChg chg="mod">
          <ac:chgData name="Natalia Vilcu" userId="1b8e24d5-f248-45d3-9b09-deb431c7bc86" providerId="ADAL" clId="{218244E2-7955-4118-BA5C-836365380569}" dt="2022-01-24T12:39:47.078" v="283" actId="26606"/>
          <ac:spMkLst>
            <pc:docMk/>
            <pc:sldMk cId="2373926617" sldId="376"/>
            <ac:spMk id="27" creationId="{419406BE-013A-45D9-8C43-928DC5FE280A}"/>
          </ac:spMkLst>
        </pc:spChg>
        <pc:spChg chg="mod">
          <ac:chgData name="Natalia Vilcu" userId="1b8e24d5-f248-45d3-9b09-deb431c7bc86" providerId="ADAL" clId="{218244E2-7955-4118-BA5C-836365380569}" dt="2022-01-24T12:39:47.078" v="283" actId="26606"/>
          <ac:spMkLst>
            <pc:docMk/>
            <pc:sldMk cId="2373926617" sldId="376"/>
            <ac:spMk id="29" creationId="{426D5ED2-B275-4555-A367-4252E66EA2E5}"/>
          </ac:spMkLst>
        </pc:spChg>
        <pc:spChg chg="mod">
          <ac:chgData name="Natalia Vilcu" userId="1b8e24d5-f248-45d3-9b09-deb431c7bc86" providerId="ADAL" clId="{218244E2-7955-4118-BA5C-836365380569}" dt="2022-01-24T12:44:39.899" v="351" actId="255"/>
          <ac:spMkLst>
            <pc:docMk/>
            <pc:sldMk cId="2373926617" sldId="376"/>
            <ac:spMk id="31" creationId="{7950E8D2-5B10-45FC-AFBF-D8299248ECB2}"/>
          </ac:spMkLst>
        </pc:spChg>
        <pc:spChg chg="add del mod">
          <ac:chgData name="Natalia Vilcu" userId="1b8e24d5-f248-45d3-9b09-deb431c7bc86" providerId="ADAL" clId="{218244E2-7955-4118-BA5C-836365380569}" dt="2022-01-24T12:39:52.255" v="285" actId="478"/>
          <ac:spMkLst>
            <pc:docMk/>
            <pc:sldMk cId="2373926617" sldId="376"/>
            <ac:spMk id="36" creationId="{AEE32712-9BC9-4D4B-8524-43CA32B60D4F}"/>
          </ac:spMkLst>
        </pc:spChg>
        <pc:graphicFrameChg chg="del">
          <ac:chgData name="Natalia Vilcu" userId="1b8e24d5-f248-45d3-9b09-deb431c7bc86" providerId="ADAL" clId="{218244E2-7955-4118-BA5C-836365380569}" dt="2022-01-24T12:38:10.219" v="262" actId="478"/>
          <ac:graphicFrameMkLst>
            <pc:docMk/>
            <pc:sldMk cId="2373926617" sldId="376"/>
            <ac:graphicFrameMk id="7" creationId="{C8200CC8-047A-4DB3-9AA8-988907021A28}"/>
          </ac:graphicFrameMkLst>
        </pc:graphicFrameChg>
        <pc:graphicFrameChg chg="add del mod">
          <ac:chgData name="Natalia Vilcu" userId="1b8e24d5-f248-45d3-9b09-deb431c7bc86" providerId="ADAL" clId="{218244E2-7955-4118-BA5C-836365380569}" dt="2022-01-24T12:38:53.885" v="270" actId="478"/>
          <ac:graphicFrameMkLst>
            <pc:docMk/>
            <pc:sldMk cId="2373926617" sldId="376"/>
            <ac:graphicFrameMk id="8" creationId="{DFDB257A-9189-4EAB-881B-810F2D9D76A1}"/>
          </ac:graphicFrameMkLst>
        </pc:graphicFrameChg>
        <pc:graphicFrameChg chg="add del mod">
          <ac:chgData name="Natalia Vilcu" userId="1b8e24d5-f248-45d3-9b09-deb431c7bc86" providerId="ADAL" clId="{218244E2-7955-4118-BA5C-836365380569}" dt="2022-01-24T12:39:31.824" v="278" actId="478"/>
          <ac:graphicFrameMkLst>
            <pc:docMk/>
            <pc:sldMk cId="2373926617" sldId="376"/>
            <ac:graphicFrameMk id="9" creationId="{DFDB257A-9189-4EAB-881B-810F2D9D76A1}"/>
          </ac:graphicFrameMkLst>
        </pc:graphicFrameChg>
        <pc:graphicFrameChg chg="del">
          <ac:chgData name="Natalia Vilcu" userId="1b8e24d5-f248-45d3-9b09-deb431c7bc86" providerId="ADAL" clId="{218244E2-7955-4118-BA5C-836365380569}" dt="2022-01-24T12:38:12.480" v="263" actId="478"/>
          <ac:graphicFrameMkLst>
            <pc:docMk/>
            <pc:sldMk cId="2373926617" sldId="376"/>
            <ac:graphicFrameMk id="10" creationId="{B145FC7D-50AB-445F-9D07-7F750D75C6F0}"/>
          </ac:graphicFrameMkLst>
        </pc:graphicFrameChg>
        <pc:graphicFrameChg chg="add del mod">
          <ac:chgData name="Natalia Vilcu" userId="1b8e24d5-f248-45d3-9b09-deb431c7bc86" providerId="ADAL" clId="{218244E2-7955-4118-BA5C-836365380569}" dt="2022-01-24T12:39:30.125" v="277" actId="478"/>
          <ac:graphicFrameMkLst>
            <pc:docMk/>
            <pc:sldMk cId="2373926617" sldId="376"/>
            <ac:graphicFrameMk id="11" creationId="{E0D82891-C366-467A-9DA5-034D0E3922DA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2:39:47.078" v="283" actId="26606"/>
          <ac:graphicFrameMkLst>
            <pc:docMk/>
            <pc:sldMk cId="2373926617" sldId="376"/>
            <ac:graphicFrameMk id="12" creationId="{E0D82891-C366-467A-9DA5-034D0E3922DA}"/>
          </ac:graphicFrameMkLst>
        </pc:graphicFrameChg>
      </pc:sldChg>
      <pc:sldChg chg="addSp delSp modSp add mod modClrScheme chgLayout">
        <pc:chgData name="Natalia Vilcu" userId="1b8e24d5-f248-45d3-9b09-deb431c7bc86" providerId="ADAL" clId="{218244E2-7955-4118-BA5C-836365380569}" dt="2022-01-24T12:40:40.065" v="295" actId="478"/>
        <pc:sldMkLst>
          <pc:docMk/>
          <pc:sldMk cId="2677373748" sldId="377"/>
        </pc:sldMkLst>
        <pc:spChg chg="mod">
          <ac:chgData name="Natalia Vilcu" userId="1b8e24d5-f248-45d3-9b09-deb431c7bc86" providerId="ADAL" clId="{218244E2-7955-4118-BA5C-836365380569}" dt="2022-01-24T12:40:28.522" v="293" actId="26606"/>
          <ac:spMkLst>
            <pc:docMk/>
            <pc:sldMk cId="2677373748" sldId="377"/>
            <ac:spMk id="27" creationId="{419406BE-013A-45D9-8C43-928DC5FE280A}"/>
          </ac:spMkLst>
        </pc:spChg>
        <pc:spChg chg="mod">
          <ac:chgData name="Natalia Vilcu" userId="1b8e24d5-f248-45d3-9b09-deb431c7bc86" providerId="ADAL" clId="{218244E2-7955-4118-BA5C-836365380569}" dt="2022-01-24T12:40:28.522" v="293" actId="26606"/>
          <ac:spMkLst>
            <pc:docMk/>
            <pc:sldMk cId="2677373748" sldId="377"/>
            <ac:spMk id="29" creationId="{426D5ED2-B275-4555-A367-4252E66EA2E5}"/>
          </ac:spMkLst>
        </pc:spChg>
        <pc:spChg chg="mod ord">
          <ac:chgData name="Natalia Vilcu" userId="1b8e24d5-f248-45d3-9b09-deb431c7bc86" providerId="ADAL" clId="{218244E2-7955-4118-BA5C-836365380569}" dt="2022-01-24T12:40:28.522" v="293" actId="26606"/>
          <ac:spMkLst>
            <pc:docMk/>
            <pc:sldMk cId="2677373748" sldId="377"/>
            <ac:spMk id="31" creationId="{7950E8D2-5B10-45FC-AFBF-D8299248ECB2}"/>
          </ac:spMkLst>
        </pc:spChg>
        <pc:spChg chg="add del mod">
          <ac:chgData name="Natalia Vilcu" userId="1b8e24d5-f248-45d3-9b09-deb431c7bc86" providerId="ADAL" clId="{218244E2-7955-4118-BA5C-836365380569}" dt="2022-01-24T12:40:40.065" v="295" actId="478"/>
          <ac:spMkLst>
            <pc:docMk/>
            <pc:sldMk cId="2677373748" sldId="377"/>
            <ac:spMk id="36" creationId="{0E122D17-B023-4DC7-9341-79864E35C512}"/>
          </ac:spMkLst>
        </pc:spChg>
        <pc:graphicFrameChg chg="add mod">
          <ac:chgData name="Natalia Vilcu" userId="1b8e24d5-f248-45d3-9b09-deb431c7bc86" providerId="ADAL" clId="{218244E2-7955-4118-BA5C-836365380569}" dt="2022-01-24T12:40:28.522" v="293" actId="26606"/>
          <ac:graphicFrameMkLst>
            <pc:docMk/>
            <pc:sldMk cId="2677373748" sldId="377"/>
            <ac:graphicFrameMk id="6" creationId="{DFDB257A-9189-4EAB-881B-810F2D9D76A1}"/>
          </ac:graphicFrameMkLst>
        </pc:graphicFrameChg>
        <pc:graphicFrameChg chg="del">
          <ac:chgData name="Natalia Vilcu" userId="1b8e24d5-f248-45d3-9b09-deb431c7bc86" providerId="ADAL" clId="{218244E2-7955-4118-BA5C-836365380569}" dt="2022-01-24T12:40:06.809" v="287" actId="478"/>
          <ac:graphicFrameMkLst>
            <pc:docMk/>
            <pc:sldMk cId="2677373748" sldId="377"/>
            <ac:graphicFrameMk id="12" creationId="{E0D82891-C366-467A-9DA5-034D0E3922DA}"/>
          </ac:graphicFrameMkLst>
        </pc:graphicFrameChg>
      </pc:sldChg>
      <pc:sldChg chg="addSp delSp modSp add mod modClrScheme chgLayout">
        <pc:chgData name="Natalia Vilcu" userId="1b8e24d5-f248-45d3-9b09-deb431c7bc86" providerId="ADAL" clId="{218244E2-7955-4118-BA5C-836365380569}" dt="2022-01-24T12:44:50.659" v="352" actId="478"/>
        <pc:sldMkLst>
          <pc:docMk/>
          <pc:sldMk cId="1987953430" sldId="378"/>
        </pc:sldMkLst>
        <pc:spChg chg="mod">
          <ac:chgData name="Natalia Vilcu" userId="1b8e24d5-f248-45d3-9b09-deb431c7bc86" providerId="ADAL" clId="{218244E2-7955-4118-BA5C-836365380569}" dt="2022-01-24T12:41:07.903" v="297" actId="26606"/>
          <ac:spMkLst>
            <pc:docMk/>
            <pc:sldMk cId="1987953430" sldId="378"/>
            <ac:spMk id="27" creationId="{419406BE-013A-45D9-8C43-928DC5FE280A}"/>
          </ac:spMkLst>
        </pc:spChg>
        <pc:spChg chg="mod">
          <ac:chgData name="Natalia Vilcu" userId="1b8e24d5-f248-45d3-9b09-deb431c7bc86" providerId="ADAL" clId="{218244E2-7955-4118-BA5C-836365380569}" dt="2022-01-24T12:41:07.903" v="297" actId="26606"/>
          <ac:spMkLst>
            <pc:docMk/>
            <pc:sldMk cId="1987953430" sldId="378"/>
            <ac:spMk id="29" creationId="{426D5ED2-B275-4555-A367-4252E66EA2E5}"/>
          </ac:spMkLst>
        </pc:spChg>
        <pc:spChg chg="mod">
          <ac:chgData name="Natalia Vilcu" userId="1b8e24d5-f248-45d3-9b09-deb431c7bc86" providerId="ADAL" clId="{218244E2-7955-4118-BA5C-836365380569}" dt="2022-01-24T12:44:21.650" v="348" actId="27636"/>
          <ac:spMkLst>
            <pc:docMk/>
            <pc:sldMk cId="1987953430" sldId="378"/>
            <ac:spMk id="31" creationId="{7950E8D2-5B10-45FC-AFBF-D8299248ECB2}"/>
          </ac:spMkLst>
        </pc:spChg>
        <pc:spChg chg="add del mod">
          <ac:chgData name="Natalia Vilcu" userId="1b8e24d5-f248-45d3-9b09-deb431c7bc86" providerId="ADAL" clId="{218244E2-7955-4118-BA5C-836365380569}" dt="2022-01-24T12:41:19.543" v="298" actId="478"/>
          <ac:spMkLst>
            <pc:docMk/>
            <pc:sldMk cId="1987953430" sldId="378"/>
            <ac:spMk id="36" creationId="{EDF96F8D-A931-45F0-975D-378299D85677}"/>
          </ac:spMkLst>
        </pc:spChg>
        <pc:spChg chg="add del mod">
          <ac:chgData name="Natalia Vilcu" userId="1b8e24d5-f248-45d3-9b09-deb431c7bc86" providerId="ADAL" clId="{218244E2-7955-4118-BA5C-836365380569}" dt="2022-01-24T12:41:29.118" v="304" actId="478"/>
          <ac:spMkLst>
            <pc:docMk/>
            <pc:sldMk cId="1987953430" sldId="378"/>
            <ac:spMk id="38" creationId="{DE77FA27-8481-4617-AAF5-628872BD8599}"/>
          </ac:spMkLst>
        </pc:spChg>
        <pc:spChg chg="add del mod">
          <ac:chgData name="Natalia Vilcu" userId="1b8e24d5-f248-45d3-9b09-deb431c7bc86" providerId="ADAL" clId="{218244E2-7955-4118-BA5C-836365380569}" dt="2022-01-24T12:41:30.710" v="305" actId="478"/>
          <ac:spMkLst>
            <pc:docMk/>
            <pc:sldMk cId="1987953430" sldId="378"/>
            <ac:spMk id="40" creationId="{70CDA6FB-8616-483E-BF84-F70543A76925}"/>
          </ac:spMkLst>
        </pc:spChg>
        <pc:spChg chg="add del mod">
          <ac:chgData name="Natalia Vilcu" userId="1b8e24d5-f248-45d3-9b09-deb431c7bc86" providerId="ADAL" clId="{218244E2-7955-4118-BA5C-836365380569}" dt="2022-01-24T12:44:50.659" v="352" actId="478"/>
          <ac:spMkLst>
            <pc:docMk/>
            <pc:sldMk cId="1987953430" sldId="378"/>
            <ac:spMk id="42" creationId="{709B8CA3-0D29-44FB-9FE0-504734A09870}"/>
          </ac:spMkLst>
        </pc:spChg>
        <pc:graphicFrameChg chg="add del mod">
          <ac:chgData name="Natalia Vilcu" userId="1b8e24d5-f248-45d3-9b09-deb431c7bc86" providerId="ADAL" clId="{218244E2-7955-4118-BA5C-836365380569}" dt="2022-01-24T12:41:22.012" v="300" actId="478"/>
          <ac:graphicFrameMkLst>
            <pc:docMk/>
            <pc:sldMk cId="1987953430" sldId="378"/>
            <ac:graphicFrameMk id="6" creationId="{DFDB257A-9189-4EAB-881B-810F2D9D76A1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2:43:23.854" v="311"/>
          <ac:graphicFrameMkLst>
            <pc:docMk/>
            <pc:sldMk cId="1987953430" sldId="378"/>
            <ac:graphicFrameMk id="10" creationId="{2CD20D69-390A-4BE2-9B44-89648A75F03A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2:41:58.455" v="310" actId="1076"/>
          <ac:graphicFrameMkLst>
            <pc:docMk/>
            <pc:sldMk cId="1987953430" sldId="378"/>
            <ac:graphicFrameMk id="11" creationId="{7D6A3256-B922-48C2-A964-4BEFF0058D4B}"/>
          </ac:graphicFrameMkLst>
        </pc:graphicFrameChg>
      </pc:sldChg>
      <pc:sldChg chg="add del">
        <pc:chgData name="Natalia Vilcu" userId="1b8e24d5-f248-45d3-9b09-deb431c7bc86" providerId="ADAL" clId="{218244E2-7955-4118-BA5C-836365380569}" dt="2022-01-24T15:49:28.945" v="2651" actId="2696"/>
        <pc:sldMkLst>
          <pc:docMk/>
          <pc:sldMk cId="3274851975" sldId="379"/>
        </pc:sldMkLst>
      </pc:sldChg>
      <pc:sldChg chg="addSp delSp modSp add mod">
        <pc:chgData name="Natalia Vilcu" userId="1b8e24d5-f248-45d3-9b09-deb431c7bc86" providerId="ADAL" clId="{218244E2-7955-4118-BA5C-836365380569}" dt="2022-01-24T12:48:21.006" v="388" actId="14100"/>
        <pc:sldMkLst>
          <pc:docMk/>
          <pc:sldMk cId="2881971869" sldId="380"/>
        </pc:sldMkLst>
        <pc:spChg chg="mod">
          <ac:chgData name="Natalia Vilcu" userId="1b8e24d5-f248-45d3-9b09-deb431c7bc86" providerId="ADAL" clId="{218244E2-7955-4118-BA5C-836365380569}" dt="2022-01-24T12:48:01.349" v="381" actId="20577"/>
          <ac:spMkLst>
            <pc:docMk/>
            <pc:sldMk cId="2881971869" sldId="380"/>
            <ac:spMk id="31" creationId="{7950E8D2-5B10-45FC-AFBF-D8299248ECB2}"/>
          </ac:spMkLst>
        </pc:spChg>
        <pc:graphicFrameChg chg="add mod">
          <ac:chgData name="Natalia Vilcu" userId="1b8e24d5-f248-45d3-9b09-deb431c7bc86" providerId="ADAL" clId="{218244E2-7955-4118-BA5C-836365380569}" dt="2022-01-24T12:48:21.006" v="388" actId="14100"/>
          <ac:graphicFrameMkLst>
            <pc:docMk/>
            <pc:sldMk cId="2881971869" sldId="380"/>
            <ac:graphicFrameMk id="7" creationId="{5B5C1A6D-66AC-4958-91B7-AB44D16D87F1}"/>
          </ac:graphicFrameMkLst>
        </pc:graphicFrameChg>
        <pc:graphicFrameChg chg="del">
          <ac:chgData name="Natalia Vilcu" userId="1b8e24d5-f248-45d3-9b09-deb431c7bc86" providerId="ADAL" clId="{218244E2-7955-4118-BA5C-836365380569}" dt="2022-01-24T12:48:04.305" v="383" actId="478"/>
          <ac:graphicFrameMkLst>
            <pc:docMk/>
            <pc:sldMk cId="2881971869" sldId="380"/>
            <ac:graphicFrameMk id="10" creationId="{2CD20D69-390A-4BE2-9B44-89648A75F03A}"/>
          </ac:graphicFrameMkLst>
        </pc:graphicFrameChg>
        <pc:graphicFrameChg chg="del">
          <ac:chgData name="Natalia Vilcu" userId="1b8e24d5-f248-45d3-9b09-deb431c7bc86" providerId="ADAL" clId="{218244E2-7955-4118-BA5C-836365380569}" dt="2022-01-24T12:48:03.445" v="382" actId="478"/>
          <ac:graphicFrameMkLst>
            <pc:docMk/>
            <pc:sldMk cId="2881971869" sldId="380"/>
            <ac:graphicFrameMk id="11" creationId="{7D6A3256-B922-48C2-A964-4BEFF0058D4B}"/>
          </ac:graphicFrameMkLst>
        </pc:graphicFrameChg>
      </pc:sldChg>
      <pc:sldChg chg="addSp delSp modSp add mod ord">
        <pc:chgData name="Natalia Vilcu" userId="1b8e24d5-f248-45d3-9b09-deb431c7bc86" providerId="ADAL" clId="{218244E2-7955-4118-BA5C-836365380569}" dt="2022-01-24T12:49:37.121" v="461" actId="27636"/>
        <pc:sldMkLst>
          <pc:docMk/>
          <pc:sldMk cId="3643668523" sldId="381"/>
        </pc:sldMkLst>
        <pc:spChg chg="mod">
          <ac:chgData name="Natalia Vilcu" userId="1b8e24d5-f248-45d3-9b09-deb431c7bc86" providerId="ADAL" clId="{218244E2-7955-4118-BA5C-836365380569}" dt="2022-01-24T12:49:37.121" v="461" actId="27636"/>
          <ac:spMkLst>
            <pc:docMk/>
            <pc:sldMk cId="3643668523" sldId="381"/>
            <ac:spMk id="31" creationId="{7950E8D2-5B10-45FC-AFBF-D8299248ECB2}"/>
          </ac:spMkLst>
        </pc:spChg>
        <pc:graphicFrameChg chg="add mod">
          <ac:chgData name="Natalia Vilcu" userId="1b8e24d5-f248-45d3-9b09-deb431c7bc86" providerId="ADAL" clId="{218244E2-7955-4118-BA5C-836365380569}" dt="2022-01-24T12:48:53.770" v="399" actId="14100"/>
          <ac:graphicFrameMkLst>
            <pc:docMk/>
            <pc:sldMk cId="3643668523" sldId="381"/>
            <ac:graphicFrameMk id="7" creationId="{39E955C2-7B98-4B78-B63E-66C2DA0846C3}"/>
          </ac:graphicFrameMkLst>
        </pc:graphicFrameChg>
        <pc:graphicFrameChg chg="del">
          <ac:chgData name="Natalia Vilcu" userId="1b8e24d5-f248-45d3-9b09-deb431c7bc86" providerId="ADAL" clId="{218244E2-7955-4118-BA5C-836365380569}" dt="2022-01-24T12:48:43.022" v="392" actId="478"/>
          <ac:graphicFrameMkLst>
            <pc:docMk/>
            <pc:sldMk cId="3643668523" sldId="381"/>
            <ac:graphicFrameMk id="10" creationId="{2CD20D69-390A-4BE2-9B44-89648A75F03A}"/>
          </ac:graphicFrameMkLst>
        </pc:graphicFrameChg>
        <pc:graphicFrameChg chg="del">
          <ac:chgData name="Natalia Vilcu" userId="1b8e24d5-f248-45d3-9b09-deb431c7bc86" providerId="ADAL" clId="{218244E2-7955-4118-BA5C-836365380569}" dt="2022-01-24T12:48:44.442" v="393" actId="478"/>
          <ac:graphicFrameMkLst>
            <pc:docMk/>
            <pc:sldMk cId="3643668523" sldId="381"/>
            <ac:graphicFrameMk id="11" creationId="{7D6A3256-B922-48C2-A964-4BEFF0058D4B}"/>
          </ac:graphicFrameMkLst>
        </pc:graphicFrameChg>
      </pc:sldChg>
      <pc:sldChg chg="addSp delSp modSp add mod">
        <pc:chgData name="Natalia Vilcu" userId="1b8e24d5-f248-45d3-9b09-deb431c7bc86" providerId="ADAL" clId="{218244E2-7955-4118-BA5C-836365380569}" dt="2022-01-24T12:50:13.754" v="537" actId="27636"/>
        <pc:sldMkLst>
          <pc:docMk/>
          <pc:sldMk cId="797049288" sldId="382"/>
        </pc:sldMkLst>
        <pc:spChg chg="mod">
          <ac:chgData name="Natalia Vilcu" userId="1b8e24d5-f248-45d3-9b09-deb431c7bc86" providerId="ADAL" clId="{218244E2-7955-4118-BA5C-836365380569}" dt="2022-01-24T12:50:13.754" v="537" actId="27636"/>
          <ac:spMkLst>
            <pc:docMk/>
            <pc:sldMk cId="797049288" sldId="382"/>
            <ac:spMk id="31" creationId="{7950E8D2-5B10-45FC-AFBF-D8299248ECB2}"/>
          </ac:spMkLst>
        </pc:spChg>
        <pc:graphicFrameChg chg="add mod">
          <ac:chgData name="Natalia Vilcu" userId="1b8e24d5-f248-45d3-9b09-deb431c7bc86" providerId="ADAL" clId="{218244E2-7955-4118-BA5C-836365380569}" dt="2022-01-24T12:49:59.774" v="466" actId="14100"/>
          <ac:graphicFrameMkLst>
            <pc:docMk/>
            <pc:sldMk cId="797049288" sldId="382"/>
            <ac:graphicFrameMk id="6" creationId="{6F119BFB-B483-482A-ADBA-00D05B73B3E7}"/>
          </ac:graphicFrameMkLst>
        </pc:graphicFrameChg>
        <pc:graphicFrameChg chg="del">
          <ac:chgData name="Natalia Vilcu" userId="1b8e24d5-f248-45d3-9b09-deb431c7bc86" providerId="ADAL" clId="{218244E2-7955-4118-BA5C-836365380569}" dt="2022-01-24T12:49:43.785" v="462" actId="478"/>
          <ac:graphicFrameMkLst>
            <pc:docMk/>
            <pc:sldMk cId="797049288" sldId="382"/>
            <ac:graphicFrameMk id="7" creationId="{39E955C2-7B98-4B78-B63E-66C2DA0846C3}"/>
          </ac:graphicFrameMkLst>
        </pc:graphicFrameChg>
      </pc:sldChg>
      <pc:sldChg chg="addSp delSp modSp add mod">
        <pc:chgData name="Natalia Vilcu" userId="1b8e24d5-f248-45d3-9b09-deb431c7bc86" providerId="ADAL" clId="{218244E2-7955-4118-BA5C-836365380569}" dt="2022-01-24T13:13:23.283" v="581" actId="255"/>
        <pc:sldMkLst>
          <pc:docMk/>
          <pc:sldMk cId="1036210355" sldId="383"/>
        </pc:sldMkLst>
        <pc:spChg chg="mod">
          <ac:chgData name="Natalia Vilcu" userId="1b8e24d5-f248-45d3-9b09-deb431c7bc86" providerId="ADAL" clId="{218244E2-7955-4118-BA5C-836365380569}" dt="2022-01-24T13:13:23.283" v="581" actId="255"/>
          <ac:spMkLst>
            <pc:docMk/>
            <pc:sldMk cId="1036210355" sldId="383"/>
            <ac:spMk id="31" creationId="{7950E8D2-5B10-45FC-AFBF-D8299248ECB2}"/>
          </ac:spMkLst>
        </pc:spChg>
        <pc:graphicFrameChg chg="del">
          <ac:chgData name="Natalia Vilcu" userId="1b8e24d5-f248-45d3-9b09-deb431c7bc86" providerId="ADAL" clId="{218244E2-7955-4118-BA5C-836365380569}" dt="2022-01-24T12:50:40.643" v="539" actId="478"/>
          <ac:graphicFrameMkLst>
            <pc:docMk/>
            <pc:sldMk cId="1036210355" sldId="383"/>
            <ac:graphicFrameMk id="6" creationId="{6F119BFB-B483-482A-ADBA-00D05B73B3E7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2:51:35.216" v="546" actId="14100"/>
          <ac:graphicFrameMkLst>
            <pc:docMk/>
            <pc:sldMk cId="1036210355" sldId="383"/>
            <ac:graphicFrameMk id="7" creationId="{3A2F85CB-497F-4973-B3CD-3CAA0BE76D6F}"/>
          </ac:graphicFrameMkLst>
        </pc:graphicFrameChg>
      </pc:sldChg>
      <pc:sldChg chg="addSp delSp modSp add mod">
        <pc:chgData name="Natalia Vilcu" userId="1b8e24d5-f248-45d3-9b09-deb431c7bc86" providerId="ADAL" clId="{218244E2-7955-4118-BA5C-836365380569}" dt="2022-01-24T13:15:06.974" v="608" actId="1076"/>
        <pc:sldMkLst>
          <pc:docMk/>
          <pc:sldMk cId="1882732649" sldId="384"/>
        </pc:sldMkLst>
        <pc:spChg chg="mod">
          <ac:chgData name="Natalia Vilcu" userId="1b8e24d5-f248-45d3-9b09-deb431c7bc86" providerId="ADAL" clId="{218244E2-7955-4118-BA5C-836365380569}" dt="2022-01-24T13:14:57.024" v="602" actId="20577"/>
          <ac:spMkLst>
            <pc:docMk/>
            <pc:sldMk cId="1882732649" sldId="384"/>
            <ac:spMk id="31" creationId="{7950E8D2-5B10-45FC-AFBF-D8299248ECB2}"/>
          </ac:spMkLst>
        </pc:spChg>
        <pc:graphicFrameChg chg="add mod">
          <ac:chgData name="Natalia Vilcu" userId="1b8e24d5-f248-45d3-9b09-deb431c7bc86" providerId="ADAL" clId="{218244E2-7955-4118-BA5C-836365380569}" dt="2022-01-24T13:15:06.974" v="608" actId="1076"/>
          <ac:graphicFrameMkLst>
            <pc:docMk/>
            <pc:sldMk cId="1882732649" sldId="384"/>
            <ac:graphicFrameMk id="6" creationId="{A1968FB4-E193-4106-AA5E-9644CA2AB0E4}"/>
          </ac:graphicFrameMkLst>
        </pc:graphicFrameChg>
        <pc:graphicFrameChg chg="del">
          <ac:chgData name="Natalia Vilcu" userId="1b8e24d5-f248-45d3-9b09-deb431c7bc86" providerId="ADAL" clId="{218244E2-7955-4118-BA5C-836365380569}" dt="2022-01-24T13:14:58.979" v="603" actId="478"/>
          <ac:graphicFrameMkLst>
            <pc:docMk/>
            <pc:sldMk cId="1882732649" sldId="384"/>
            <ac:graphicFrameMk id="7" creationId="{3A2F85CB-497F-4973-B3CD-3CAA0BE76D6F}"/>
          </ac:graphicFrameMkLst>
        </pc:graphicFrameChg>
      </pc:sldChg>
      <pc:sldChg chg="addSp delSp modSp add mod">
        <pc:chgData name="Natalia Vilcu" userId="1b8e24d5-f248-45d3-9b09-deb431c7bc86" providerId="ADAL" clId="{218244E2-7955-4118-BA5C-836365380569}" dt="2022-01-24T13:16:58.128" v="617" actId="14100"/>
        <pc:sldMkLst>
          <pc:docMk/>
          <pc:sldMk cId="3984322682" sldId="385"/>
        </pc:sldMkLst>
        <pc:spChg chg="del">
          <ac:chgData name="Natalia Vilcu" userId="1b8e24d5-f248-45d3-9b09-deb431c7bc86" providerId="ADAL" clId="{218244E2-7955-4118-BA5C-836365380569}" dt="2022-01-24T13:16:54.710" v="616" actId="478"/>
          <ac:spMkLst>
            <pc:docMk/>
            <pc:sldMk cId="3984322682" sldId="385"/>
            <ac:spMk id="31" creationId="{7950E8D2-5B10-45FC-AFBF-D8299248ECB2}"/>
          </ac:spMkLst>
        </pc:spChg>
        <pc:graphicFrameChg chg="del">
          <ac:chgData name="Natalia Vilcu" userId="1b8e24d5-f248-45d3-9b09-deb431c7bc86" providerId="ADAL" clId="{218244E2-7955-4118-BA5C-836365380569}" dt="2022-01-24T13:16:41.368" v="610" actId="478"/>
          <ac:graphicFrameMkLst>
            <pc:docMk/>
            <pc:sldMk cId="3984322682" sldId="385"/>
            <ac:graphicFrameMk id="6" creationId="{A1968FB4-E193-4106-AA5E-9644CA2AB0E4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3:16:58.128" v="617" actId="14100"/>
          <ac:graphicFrameMkLst>
            <pc:docMk/>
            <pc:sldMk cId="3984322682" sldId="385"/>
            <ac:graphicFrameMk id="7" creationId="{70916499-B7FB-4E47-A91B-3411FAC70978}"/>
          </ac:graphicFrameMkLst>
        </pc:graphicFrameChg>
      </pc:sldChg>
      <pc:sldChg chg="addSp delSp modSp add mod">
        <pc:chgData name="Natalia Vilcu" userId="1b8e24d5-f248-45d3-9b09-deb431c7bc86" providerId="ADAL" clId="{218244E2-7955-4118-BA5C-836365380569}" dt="2022-01-24T13:23:13.170" v="633" actId="14100"/>
        <pc:sldMkLst>
          <pc:docMk/>
          <pc:sldMk cId="907026608" sldId="386"/>
        </pc:sldMkLst>
        <pc:graphicFrameChg chg="add mod">
          <ac:chgData name="Natalia Vilcu" userId="1b8e24d5-f248-45d3-9b09-deb431c7bc86" providerId="ADAL" clId="{218244E2-7955-4118-BA5C-836365380569}" dt="2022-01-24T13:23:10.142" v="632" actId="14100"/>
          <ac:graphicFrameMkLst>
            <pc:docMk/>
            <pc:sldMk cId="907026608" sldId="386"/>
            <ac:graphicFrameMk id="5" creationId="{986725C4-9C29-441C-96AA-096B17A54485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3:23:13.170" v="633" actId="14100"/>
          <ac:graphicFrameMkLst>
            <pc:docMk/>
            <pc:sldMk cId="907026608" sldId="386"/>
            <ac:graphicFrameMk id="6" creationId="{D8D1E7A1-89E7-4D1B-A893-AA93F934A8D3}"/>
          </ac:graphicFrameMkLst>
        </pc:graphicFrameChg>
        <pc:graphicFrameChg chg="del">
          <ac:chgData name="Natalia Vilcu" userId="1b8e24d5-f248-45d3-9b09-deb431c7bc86" providerId="ADAL" clId="{218244E2-7955-4118-BA5C-836365380569}" dt="2022-01-24T13:17:06.439" v="619" actId="478"/>
          <ac:graphicFrameMkLst>
            <pc:docMk/>
            <pc:sldMk cId="907026608" sldId="386"/>
            <ac:graphicFrameMk id="7" creationId="{70916499-B7FB-4E47-A91B-3411FAC70978}"/>
          </ac:graphicFrameMkLst>
        </pc:graphicFrameChg>
      </pc:sldChg>
      <pc:sldChg chg="addSp delSp modSp add mod">
        <pc:chgData name="Natalia Vilcu" userId="1b8e24d5-f248-45d3-9b09-deb431c7bc86" providerId="ADAL" clId="{218244E2-7955-4118-BA5C-836365380569}" dt="2022-01-26T15:10:00.825" v="2741" actId="6549"/>
        <pc:sldMkLst>
          <pc:docMk/>
          <pc:sldMk cId="448192641" sldId="387"/>
        </pc:sldMkLst>
        <pc:spChg chg="add mod">
          <ac:chgData name="Natalia Vilcu" userId="1b8e24d5-f248-45d3-9b09-deb431c7bc86" providerId="ADAL" clId="{218244E2-7955-4118-BA5C-836365380569}" dt="2022-01-26T15:10:00.825" v="2741" actId="6549"/>
          <ac:spMkLst>
            <pc:docMk/>
            <pc:sldMk cId="448192641" sldId="387"/>
            <ac:spMk id="2" creationId="{787F9FDF-CA94-49E4-A6F1-B255886F67FF}"/>
          </ac:spMkLst>
        </pc:spChg>
        <pc:spChg chg="del mod">
          <ac:chgData name="Natalia Vilcu" userId="1b8e24d5-f248-45d3-9b09-deb431c7bc86" providerId="ADAL" clId="{218244E2-7955-4118-BA5C-836365380569}" dt="2022-01-24T14:05:24.504" v="1996"/>
          <ac:spMkLst>
            <pc:docMk/>
            <pc:sldMk cId="448192641" sldId="387"/>
            <ac:spMk id="8" creationId="{00000000-0000-0000-0000-000000000000}"/>
          </ac:spMkLst>
        </pc:spChg>
        <pc:spChg chg="del mod">
          <ac:chgData name="Natalia Vilcu" userId="1b8e24d5-f248-45d3-9b09-deb431c7bc86" providerId="ADAL" clId="{218244E2-7955-4118-BA5C-836365380569}" dt="2022-01-24T14:05:28.787" v="1999"/>
          <ac:spMkLst>
            <pc:docMk/>
            <pc:sldMk cId="448192641" sldId="387"/>
            <ac:spMk id="9" creationId="{00000000-0000-0000-0000-000000000000}"/>
          </ac:spMkLst>
        </pc:spChg>
        <pc:spChg chg="mod">
          <ac:chgData name="Natalia Vilcu" userId="1b8e24d5-f248-45d3-9b09-deb431c7bc86" providerId="ADAL" clId="{218244E2-7955-4118-BA5C-836365380569}" dt="2022-01-24T14:05:16.106" v="1992" actId="14100"/>
          <ac:spMkLst>
            <pc:docMk/>
            <pc:sldMk cId="448192641" sldId="387"/>
            <ac:spMk id="10" creationId="{00000000-0000-0000-0000-000000000000}"/>
          </ac:spMkLst>
        </pc:spChg>
        <pc:spChg chg="del mod">
          <ac:chgData name="Natalia Vilcu" userId="1b8e24d5-f248-45d3-9b09-deb431c7bc86" providerId="ADAL" clId="{218244E2-7955-4118-BA5C-836365380569}" dt="2022-01-24T14:05:40.381" v="2003"/>
          <ac:spMkLst>
            <pc:docMk/>
            <pc:sldMk cId="448192641" sldId="387"/>
            <ac:spMk id="11" creationId="{00000000-0000-0000-0000-000000000000}"/>
          </ac:spMkLst>
        </pc:spChg>
        <pc:spChg chg="del">
          <ac:chgData name="Natalia Vilcu" userId="1b8e24d5-f248-45d3-9b09-deb431c7bc86" providerId="ADAL" clId="{218244E2-7955-4118-BA5C-836365380569}" dt="2022-01-24T14:05:40.380" v="2001" actId="478"/>
          <ac:spMkLst>
            <pc:docMk/>
            <pc:sldMk cId="448192641" sldId="387"/>
            <ac:spMk id="12" creationId="{00000000-0000-0000-0000-000000000000}"/>
          </ac:spMkLst>
        </pc:spChg>
        <pc:picChg chg="del">
          <ac:chgData name="Natalia Vilcu" userId="1b8e24d5-f248-45d3-9b09-deb431c7bc86" providerId="ADAL" clId="{218244E2-7955-4118-BA5C-836365380569}" dt="2022-01-24T14:07:15.781" v="2114" actId="478"/>
          <ac:picMkLst>
            <pc:docMk/>
            <pc:sldMk cId="448192641" sldId="387"/>
            <ac:picMk id="1026" creationId="{00000000-0000-0000-0000-000000000000}"/>
          </ac:picMkLst>
        </pc:picChg>
        <pc:picChg chg="del">
          <ac:chgData name="Natalia Vilcu" userId="1b8e24d5-f248-45d3-9b09-deb431c7bc86" providerId="ADAL" clId="{218244E2-7955-4118-BA5C-836365380569}" dt="2022-01-24T14:07:13.251" v="2113" actId="478"/>
          <ac:picMkLst>
            <pc:docMk/>
            <pc:sldMk cId="448192641" sldId="387"/>
            <ac:picMk id="1027" creationId="{00000000-0000-0000-0000-000000000000}"/>
          </ac:picMkLst>
        </pc:picChg>
        <pc:picChg chg="del">
          <ac:chgData name="Natalia Vilcu" userId="1b8e24d5-f248-45d3-9b09-deb431c7bc86" providerId="ADAL" clId="{218244E2-7955-4118-BA5C-836365380569}" dt="2022-01-24T14:07:12.590" v="2112" actId="478"/>
          <ac:picMkLst>
            <pc:docMk/>
            <pc:sldMk cId="448192641" sldId="387"/>
            <ac:picMk id="1028" creationId="{00000000-0000-0000-0000-000000000000}"/>
          </ac:picMkLst>
        </pc:picChg>
        <pc:picChg chg="del">
          <ac:chgData name="Natalia Vilcu" userId="1b8e24d5-f248-45d3-9b09-deb431c7bc86" providerId="ADAL" clId="{218244E2-7955-4118-BA5C-836365380569}" dt="2022-01-24T14:07:11.895" v="2111" actId="478"/>
          <ac:picMkLst>
            <pc:docMk/>
            <pc:sldMk cId="448192641" sldId="387"/>
            <ac:picMk id="1029" creationId="{00000000-0000-0000-0000-000000000000}"/>
          </ac:picMkLst>
        </pc:picChg>
      </pc:sldChg>
      <pc:sldMasterChg chg="delSldLayout">
        <pc:chgData name="Natalia Vilcu" userId="1b8e24d5-f248-45d3-9b09-deb431c7bc86" providerId="ADAL" clId="{218244E2-7955-4118-BA5C-836365380569}" dt="2022-01-24T14:05:57.321" v="2010" actId="47"/>
        <pc:sldMasterMkLst>
          <pc:docMk/>
          <pc:sldMasterMk cId="1661489881" sldId="2147483759"/>
        </pc:sldMasterMkLst>
        <pc:sldLayoutChg chg="del">
          <pc:chgData name="Natalia Vilcu" userId="1b8e24d5-f248-45d3-9b09-deb431c7bc86" providerId="ADAL" clId="{218244E2-7955-4118-BA5C-836365380569}" dt="2022-01-24T14:05:57.321" v="2010" actId="47"/>
          <pc:sldLayoutMkLst>
            <pc:docMk/>
            <pc:sldMasterMk cId="1661489881" sldId="2147483759"/>
            <pc:sldLayoutMk cId="190966754" sldId="214748377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nvilcu_dexisonline_com/Documents/Documents/Effective%20Justice/Model%20Courts/Performan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o-RO" sz="1600" b="1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ro-RO" sz="16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Numărul dosarelor noi - Judecătoria Bălți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o-RO" sz="1600" b="1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Balti (ian-mart 2021)'!$C$2</c:f>
              <c:strCache>
                <c:ptCount val="1"/>
                <c:pt idx="0">
                  <c:v>ianuarie - martie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2021)'!$B$3:$B$6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2021)'!$C$3:$C$6</c:f>
              <c:numCache>
                <c:formatCode>General</c:formatCode>
                <c:ptCount val="4"/>
                <c:pt idx="0">
                  <c:v>5504</c:v>
                </c:pt>
                <c:pt idx="1">
                  <c:v>2960</c:v>
                </c:pt>
                <c:pt idx="2">
                  <c:v>1669</c:v>
                </c:pt>
                <c:pt idx="3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6-4515-81DF-3E349817B815}"/>
            </c:ext>
          </c:extLst>
        </c:ser>
        <c:ser>
          <c:idx val="1"/>
          <c:order val="1"/>
          <c:tx>
            <c:strRef>
              <c:f>'Dinamica Balti (ian-mart 2021)'!$D$2</c:f>
              <c:strCache>
                <c:ptCount val="1"/>
                <c:pt idx="0">
                  <c:v>ianuarie - martie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2021)'!$B$3:$B$6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2021)'!$D$3:$D$6</c:f>
              <c:numCache>
                <c:formatCode>General</c:formatCode>
                <c:ptCount val="4"/>
                <c:pt idx="0">
                  <c:v>5107</c:v>
                </c:pt>
                <c:pt idx="1">
                  <c:v>2499</c:v>
                </c:pt>
                <c:pt idx="2">
                  <c:v>1631</c:v>
                </c:pt>
                <c:pt idx="3">
                  <c:v>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36-4515-81DF-3E349817B8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7318831"/>
        <c:axId val="517320495"/>
      </c:barChart>
      <c:catAx>
        <c:axId val="51731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320495"/>
        <c:crosses val="autoZero"/>
        <c:auto val="1"/>
        <c:lblAlgn val="ctr"/>
        <c:lblOffset val="100"/>
        <c:noMultiLvlLbl val="0"/>
      </c:catAx>
      <c:valAx>
        <c:axId val="517320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318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o-RO" sz="1600" b="1" i="0" u="none" strike="noStrike" kern="1200" cap="none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ro-RO" sz="1600" b="1" i="0" u="none" strike="noStrike" kern="1200" cap="none" spc="0" baseline="0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Durata lichidării stocului de cauze pendinte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o-RO" sz="1600" b="1" i="0" u="none" strike="noStrike" kern="1200" cap="none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Balti (ian-mart 2021)'!$C$86</c:f>
              <c:strCache>
                <c:ptCount val="1"/>
                <c:pt idx="0">
                  <c:v>ianuarie - martie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2021)'!$B$87:$B$90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2021)'!$C$87:$C$90</c:f>
              <c:numCache>
                <c:formatCode>#,##0</c:formatCode>
                <c:ptCount val="4"/>
                <c:pt idx="0">
                  <c:v>74</c:v>
                </c:pt>
                <c:pt idx="1">
                  <c:v>68</c:v>
                </c:pt>
                <c:pt idx="2">
                  <c:v>65</c:v>
                </c:pt>
                <c:pt idx="3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A-47B7-99A2-C8D29FB351DA}"/>
            </c:ext>
          </c:extLst>
        </c:ser>
        <c:ser>
          <c:idx val="1"/>
          <c:order val="1"/>
          <c:tx>
            <c:strRef>
              <c:f>'Dinamica Balti (ian-mart 2021)'!$D$86</c:f>
              <c:strCache>
                <c:ptCount val="1"/>
                <c:pt idx="0">
                  <c:v>ianuarie - martie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2021)'!$B$87:$B$90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2021)'!$D$87:$D$90</c:f>
              <c:numCache>
                <c:formatCode>#,##0</c:formatCode>
                <c:ptCount val="4"/>
                <c:pt idx="0" formatCode="General">
                  <c:v>79</c:v>
                </c:pt>
                <c:pt idx="1">
                  <c:v>94.022123890000003</c:v>
                </c:pt>
                <c:pt idx="2">
                  <c:v>51.653282949999998</c:v>
                </c:pt>
                <c:pt idx="3">
                  <c:v>101.50498640000001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9A-47B7-99A2-C8D29FB351DA}"/>
            </c:ext>
          </c:extLst>
        </c:ser>
        <c:ser>
          <c:idx val="2"/>
          <c:order val="2"/>
          <c:tx>
            <c:strRef>
              <c:f>'Dinamica Balti (ian-mart 2021)'!$E$86</c:f>
              <c:strCache>
                <c:ptCount val="1"/>
                <c:pt idx="0">
                  <c:v>Ținta 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2021)'!$B$87:$B$90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2021)'!$E$87:$E$90</c:f>
              <c:numCache>
                <c:formatCode>0</c:formatCode>
                <c:ptCount val="4"/>
                <c:pt idx="0">
                  <c:v>70</c:v>
                </c:pt>
                <c:pt idx="1">
                  <c:v>70</c:v>
                </c:pt>
                <c:pt idx="2">
                  <c:v>71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9A-47B7-99A2-C8D29FB35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369023"/>
        <c:axId val="348371935"/>
      </c:barChart>
      <c:catAx>
        <c:axId val="34836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371935"/>
        <c:crosses val="autoZero"/>
        <c:auto val="1"/>
        <c:lblAlgn val="ctr"/>
        <c:lblOffset val="100"/>
        <c:noMultiLvlLbl val="0"/>
      </c:catAx>
      <c:valAx>
        <c:axId val="34837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369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600" b="1" i="0" u="none" strike="noStrike" kern="1200" cap="none" spc="0" baseline="0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Tendințe (%) - durata lichidării stocului de cauze pendinte</a:t>
            </a:r>
            <a:endParaRPr lang="en-US" sz="1600" b="1" i="0" u="none" strike="noStrike" kern="1200" cap="none" spc="0" baseline="0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0428258967629044E-2"/>
          <c:y val="0.24944751381215469"/>
          <c:w val="0.8762384076990376"/>
          <c:h val="0.59458969562506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'Dinamica Balti (ian-mart 2021)'!$B$93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958223972003493E-2"/>
                      <c:h val="6.43878424036774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392-4F18-A0A5-BEA2C2C72D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2021)'!$C$92:$F$92</c:f>
              <c:strCache>
                <c:ptCount val="4"/>
                <c:pt idx="0">
                  <c:v>Instanța 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2021)'!$C$93:$F$93</c:f>
              <c:numCache>
                <c:formatCode>0.0</c:formatCode>
                <c:ptCount val="4"/>
                <c:pt idx="0">
                  <c:v>6.7567567567567579</c:v>
                </c:pt>
                <c:pt idx="1">
                  <c:v>-4.4494382022471939</c:v>
                </c:pt>
                <c:pt idx="2">
                  <c:v>48.83720930232559</c:v>
                </c:pt>
                <c:pt idx="3">
                  <c:v>57.142857142857139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92-4F18-A0A5-BEA2C2C72D84}"/>
            </c:ext>
          </c:extLst>
        </c:ser>
        <c:ser>
          <c:idx val="1"/>
          <c:order val="1"/>
          <c:tx>
            <c:strRef>
              <c:f>'Dinamica Balti (ian-mart 2021)'!$B$94</c:f>
              <c:strCache>
                <c:ptCount val="1"/>
                <c:pt idx="0">
                  <c:v>Civil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2021)'!$C$92:$F$92</c:f>
              <c:strCache>
                <c:ptCount val="4"/>
                <c:pt idx="0">
                  <c:v>Instanța 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2021)'!$C$94:$F$94</c:f>
              <c:numCache>
                <c:formatCode>0.0</c:formatCode>
                <c:ptCount val="4"/>
                <c:pt idx="0">
                  <c:v>38.267829250000005</c:v>
                </c:pt>
                <c:pt idx="1">
                  <c:v>38.75</c:v>
                </c:pt>
                <c:pt idx="2">
                  <c:v>54.34782608695653</c:v>
                </c:pt>
                <c:pt idx="3">
                  <c:v>39.622641509433976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92-4F18-A0A5-BEA2C2C72D84}"/>
            </c:ext>
          </c:extLst>
        </c:ser>
        <c:ser>
          <c:idx val="2"/>
          <c:order val="2"/>
          <c:tx>
            <c:strRef>
              <c:f>'Dinamica Balti (ian-mart 2021)'!$B$95</c:f>
              <c:strCache>
                <c:ptCount val="1"/>
                <c:pt idx="0">
                  <c:v>Penal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2021)'!$C$92:$F$92</c:f>
              <c:strCache>
                <c:ptCount val="4"/>
                <c:pt idx="0">
                  <c:v>Instanța 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2021)'!$C$95:$F$95</c:f>
              <c:numCache>
                <c:formatCode>0.0</c:formatCode>
                <c:ptCount val="4"/>
                <c:pt idx="0">
                  <c:v>-20.533410846153856</c:v>
                </c:pt>
                <c:pt idx="1">
                  <c:v>-33.78378378378379</c:v>
                </c:pt>
                <c:pt idx="2">
                  <c:v>44.117647058823536</c:v>
                </c:pt>
                <c:pt idx="3">
                  <c:v>145.94594594594594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92-4F18-A0A5-BEA2C2C72D84}"/>
            </c:ext>
          </c:extLst>
        </c:ser>
        <c:ser>
          <c:idx val="3"/>
          <c:order val="3"/>
          <c:tx>
            <c:strRef>
              <c:f>'Dinamica Balti (ian-mart 2021)'!$B$96</c:f>
              <c:strCache>
                <c:ptCount val="1"/>
                <c:pt idx="0">
                  <c:v>Contravențional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2021)'!$C$92:$F$92</c:f>
              <c:strCache>
                <c:ptCount val="4"/>
                <c:pt idx="0">
                  <c:v>Instanța 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2021)'!$C$96:$F$96</c:f>
              <c:numCache>
                <c:formatCode>0.0</c:formatCode>
                <c:ptCount val="4"/>
                <c:pt idx="0">
                  <c:v>-10.960538245614018</c:v>
                </c:pt>
                <c:pt idx="1">
                  <c:v>-19.230769230769226</c:v>
                </c:pt>
                <c:pt idx="2">
                  <c:v>48.484848484848499</c:v>
                </c:pt>
                <c:pt idx="3">
                  <c:v>69.230769230769226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92-4F18-A0A5-BEA2C2C72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744991"/>
        <c:axId val="549747071"/>
      </c:barChart>
      <c:catAx>
        <c:axId val="54974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9747071"/>
        <c:crosses val="autoZero"/>
        <c:auto val="1"/>
        <c:lblAlgn val="ctr"/>
        <c:lblOffset val="100"/>
        <c:noMultiLvlLbl val="0"/>
      </c:catAx>
      <c:valAx>
        <c:axId val="54974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9744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o-RO" sz="1600" b="1" i="0" u="none" strike="noStrike" kern="1200" cap="none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ro-RO" sz="1600" b="1" i="0" u="none" strike="noStrike" kern="1200" cap="none" spc="0" baseline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Soluții pronunțate după prima ședință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o-RO" sz="1600" b="1" i="0" u="none" strike="noStrike" kern="1200" cap="none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Balti (ian-mart 2021)'!$C$99</c:f>
              <c:strCache>
                <c:ptCount val="1"/>
                <c:pt idx="0">
                  <c:v>ianuarie - martie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2021)'!$B$100:$B$103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2021)'!$C$100:$C$103</c:f>
              <c:numCache>
                <c:formatCode>0%</c:formatCode>
                <c:ptCount val="4"/>
                <c:pt idx="0">
                  <c:v>0.71799999999999997</c:v>
                </c:pt>
                <c:pt idx="1">
                  <c:v>0.81510000000000005</c:v>
                </c:pt>
                <c:pt idx="2">
                  <c:v>0.72650000000000003</c:v>
                </c:pt>
                <c:pt idx="3">
                  <c:v>0.35439999999999999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D-40DA-AA9E-DCE2FB4DE47F}"/>
            </c:ext>
          </c:extLst>
        </c:ser>
        <c:ser>
          <c:idx val="1"/>
          <c:order val="1"/>
          <c:tx>
            <c:strRef>
              <c:f>'Dinamica Balti (ian-mart 2021)'!$D$99</c:f>
              <c:strCache>
                <c:ptCount val="1"/>
                <c:pt idx="0">
                  <c:v>ianuarie - martie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2021)'!$B$100:$B$103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2021)'!$D$100:$D$103</c:f>
              <c:numCache>
                <c:formatCode>0%</c:formatCode>
                <c:ptCount val="4"/>
                <c:pt idx="0">
                  <c:v>0.71630000000000005</c:v>
                </c:pt>
                <c:pt idx="1">
                  <c:v>0.8407</c:v>
                </c:pt>
                <c:pt idx="2">
                  <c:v>0.82330000000000003</c:v>
                </c:pt>
                <c:pt idx="3">
                  <c:v>0.26119999999999999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D-40DA-AA9E-DCE2FB4DE47F}"/>
            </c:ext>
          </c:extLst>
        </c:ser>
        <c:ser>
          <c:idx val="2"/>
          <c:order val="2"/>
          <c:tx>
            <c:strRef>
              <c:f>'Dinamica Balti (ian-mart 2021)'!$E$99</c:f>
              <c:strCache>
                <c:ptCount val="1"/>
                <c:pt idx="0">
                  <c:v>Ținta 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2021)'!$B$100:$B$103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2021)'!$E$100:$E$103</c:f>
              <c:numCache>
                <c:formatCode>0%</c:formatCode>
                <c:ptCount val="4"/>
                <c:pt idx="0">
                  <c:v>0.75</c:v>
                </c:pt>
                <c:pt idx="1">
                  <c:v>0.81</c:v>
                </c:pt>
                <c:pt idx="2">
                  <c:v>0.78</c:v>
                </c:pt>
                <c:pt idx="3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D-40DA-AA9E-DCE2FB4DE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1337615"/>
        <c:axId val="991338447"/>
      </c:barChart>
      <c:catAx>
        <c:axId val="99133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338447"/>
        <c:crosses val="autoZero"/>
        <c:auto val="1"/>
        <c:lblAlgn val="ctr"/>
        <c:lblOffset val="100"/>
        <c:noMultiLvlLbl val="0"/>
      </c:catAx>
      <c:valAx>
        <c:axId val="991338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337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b="1"/>
              <a:t>Rata amânărilor 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Balti (ian-mart 2021)'!$C$107</c:f>
              <c:strCache>
                <c:ptCount val="1"/>
                <c:pt idx="0">
                  <c:v>ianuarie - martie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2021)'!$B$108:$B$111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2021)'!$C$108:$C$111</c:f>
              <c:numCache>
                <c:formatCode>0%</c:formatCode>
                <c:ptCount val="4"/>
                <c:pt idx="0">
                  <c:v>0.33929999999999999</c:v>
                </c:pt>
                <c:pt idx="1">
                  <c:v>0.33779999999999999</c:v>
                </c:pt>
                <c:pt idx="2">
                  <c:v>0.35260000000000002</c:v>
                </c:pt>
                <c:pt idx="3">
                  <c:v>0.32279999999999998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49E7-91E0-BB8C1FBAB2CE}"/>
            </c:ext>
          </c:extLst>
        </c:ser>
        <c:ser>
          <c:idx val="1"/>
          <c:order val="1"/>
          <c:tx>
            <c:strRef>
              <c:f>'Dinamica Balti (ian-mart 2021)'!$D$107</c:f>
              <c:strCache>
                <c:ptCount val="1"/>
                <c:pt idx="0">
                  <c:v>ianuarie - martie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2021)'!$B$108:$B$111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2021)'!$D$108:$D$111</c:f>
              <c:numCache>
                <c:formatCode>0%</c:formatCode>
                <c:ptCount val="4"/>
                <c:pt idx="0">
                  <c:v>0.27339999999999998</c:v>
                </c:pt>
                <c:pt idx="1">
                  <c:v>0.28670000000000001</c:v>
                </c:pt>
                <c:pt idx="2">
                  <c:v>0.22189999999999999</c:v>
                </c:pt>
                <c:pt idx="3">
                  <c:v>0.31190000000000001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A6-49E7-91E0-BB8C1FBAB2CE}"/>
            </c:ext>
          </c:extLst>
        </c:ser>
        <c:ser>
          <c:idx val="2"/>
          <c:order val="2"/>
          <c:tx>
            <c:strRef>
              <c:f>'Dinamica Balti (ian-mart 2021)'!$E$107</c:f>
              <c:strCache>
                <c:ptCount val="1"/>
                <c:pt idx="0">
                  <c:v>Ținta 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2021)'!$B$108:$B$111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2021)'!$E$108:$E$111</c:f>
              <c:numCache>
                <c:formatCode>0%</c:formatCode>
                <c:ptCount val="4"/>
                <c:pt idx="0">
                  <c:v>0.2</c:v>
                </c:pt>
                <c:pt idx="1">
                  <c:v>0.21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A6-49E7-91E0-BB8C1FBAB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5964159"/>
        <c:axId val="545963327"/>
      </c:barChart>
      <c:catAx>
        <c:axId val="54596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5963327"/>
        <c:crosses val="autoZero"/>
        <c:auto val="1"/>
        <c:lblAlgn val="ctr"/>
        <c:lblOffset val="100"/>
        <c:noMultiLvlLbl val="0"/>
      </c:catAx>
      <c:valAx>
        <c:axId val="545963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596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b="1"/>
              <a:t>Rata apelurilor/recursurilor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Balti (ian-mart 2021)'!$C$117</c:f>
              <c:strCache>
                <c:ptCount val="1"/>
                <c:pt idx="0">
                  <c:v>ianuarie - martie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2021)'!$B$118:$B$121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2021)'!$C$118:$C$121</c:f>
              <c:numCache>
                <c:formatCode>0%</c:formatCode>
                <c:ptCount val="4"/>
                <c:pt idx="0">
                  <c:v>0.15179999999999999</c:v>
                </c:pt>
                <c:pt idx="1">
                  <c:v>7.0000000000000007E-2</c:v>
                </c:pt>
                <c:pt idx="2">
                  <c:v>0.33019999999999999</c:v>
                </c:pt>
                <c:pt idx="3">
                  <c:v>0.35639999999999999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B1-46B1-891B-D068C552AA83}"/>
            </c:ext>
          </c:extLst>
        </c:ser>
        <c:ser>
          <c:idx val="1"/>
          <c:order val="1"/>
          <c:tx>
            <c:strRef>
              <c:f>'Dinamica Balti (ian-mart 2021)'!$D$117</c:f>
              <c:strCache>
                <c:ptCount val="1"/>
                <c:pt idx="0">
                  <c:v>ianuarie - martie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2021)'!$B$118:$B$121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2021)'!$D$118:$D$121</c:f>
              <c:numCache>
                <c:formatCode>0%</c:formatCode>
                <c:ptCount val="4"/>
                <c:pt idx="0">
                  <c:v>0.1142</c:v>
                </c:pt>
                <c:pt idx="1">
                  <c:v>4.1300000000000003E-2</c:v>
                </c:pt>
                <c:pt idx="2">
                  <c:v>0.38490000000000002</c:v>
                </c:pt>
                <c:pt idx="3">
                  <c:v>0.2167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B1-46B1-891B-D068C552AA83}"/>
            </c:ext>
          </c:extLst>
        </c:ser>
        <c:ser>
          <c:idx val="2"/>
          <c:order val="2"/>
          <c:tx>
            <c:strRef>
              <c:f>'Dinamica Balti (ian-mart 2021)'!$E$117</c:f>
              <c:strCache>
                <c:ptCount val="1"/>
                <c:pt idx="0">
                  <c:v>Ținta 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2021)'!$B$118:$B$121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2021)'!$E$118:$E$121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0.03</c:v>
                </c:pt>
                <c:pt idx="2">
                  <c:v>0.12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B1-46B1-891B-D068C552A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806479"/>
        <c:axId val="350803983"/>
      </c:barChart>
      <c:catAx>
        <c:axId val="35080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803983"/>
        <c:crosses val="autoZero"/>
        <c:auto val="1"/>
        <c:lblAlgn val="ctr"/>
        <c:lblOffset val="100"/>
        <c:noMultiLvlLbl val="0"/>
      </c:catAx>
      <c:valAx>
        <c:axId val="350803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80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b="1"/>
              <a:t>Rata hotărârilor modificate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Balti (ian-mart 2021)'!$C$124</c:f>
              <c:strCache>
                <c:ptCount val="1"/>
                <c:pt idx="0">
                  <c:v>ianuarie - martie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2021)'!$B$125:$B$128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2021)'!$C$125:$C$128</c:f>
              <c:numCache>
                <c:formatCode>0.00%</c:formatCode>
                <c:ptCount val="4"/>
                <c:pt idx="0">
                  <c:v>1.2999999999999999E-3</c:v>
                </c:pt>
                <c:pt idx="1">
                  <c:v>2.5000000000000001E-3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C-4F46-BABD-D96F92DC575C}"/>
            </c:ext>
          </c:extLst>
        </c:ser>
        <c:ser>
          <c:idx val="1"/>
          <c:order val="1"/>
          <c:tx>
            <c:strRef>
              <c:f>'Dinamica Balti (ian-mart 2021)'!$D$124</c:f>
              <c:strCache>
                <c:ptCount val="1"/>
                <c:pt idx="0">
                  <c:v>ianuarie - martie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2021)'!$B$125:$B$128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2021)'!$D$125:$D$128</c:f>
              <c:numCache>
                <c:formatCode>0.00%</c:formatCode>
                <c:ptCount val="4"/>
                <c:pt idx="0">
                  <c:v>4.0000000000000002E-4</c:v>
                </c:pt>
                <c:pt idx="1">
                  <c:v>8.9999999999999998E-4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0C-4F46-BABD-D96F92DC575C}"/>
            </c:ext>
          </c:extLst>
        </c:ser>
        <c:ser>
          <c:idx val="2"/>
          <c:order val="2"/>
          <c:tx>
            <c:strRef>
              <c:f>'Dinamica Balti (ian-mart 2021)'!$E$124</c:f>
              <c:strCache>
                <c:ptCount val="1"/>
                <c:pt idx="0">
                  <c:v>Ținta 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'Dinamica Balti (ian-mart 2021)'!$B$125:$B$128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2021)'!$E$125:$E$128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0C-4F46-BABD-D96F92DC5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3369743"/>
        <c:axId val="1063365583"/>
      </c:barChart>
      <c:catAx>
        <c:axId val="106336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3365583"/>
        <c:crosses val="autoZero"/>
        <c:auto val="1"/>
        <c:lblAlgn val="ctr"/>
        <c:lblOffset val="100"/>
        <c:noMultiLvlLbl val="0"/>
      </c:catAx>
      <c:valAx>
        <c:axId val="1063365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336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b="1"/>
              <a:t>Rata hotărârilor casate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Balti (ian-mart 2021)'!$C$131</c:f>
              <c:strCache>
                <c:ptCount val="1"/>
                <c:pt idx="0">
                  <c:v>ian - mart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2021)'!$B$132:$B$135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2021)'!$C$132:$C$135</c:f>
              <c:numCache>
                <c:formatCode>0.00%</c:formatCode>
                <c:ptCount val="4"/>
                <c:pt idx="0">
                  <c:v>3.4799999999999998E-2</c:v>
                </c:pt>
                <c:pt idx="1">
                  <c:v>2.3800000000000002E-2</c:v>
                </c:pt>
                <c:pt idx="2">
                  <c:v>2.7300000000000001E-2</c:v>
                </c:pt>
                <c:pt idx="3">
                  <c:v>8.9899999999999994E-2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0B-4865-80D8-8A6C3B33E36E}"/>
            </c:ext>
          </c:extLst>
        </c:ser>
        <c:ser>
          <c:idx val="1"/>
          <c:order val="1"/>
          <c:tx>
            <c:strRef>
              <c:f>'Dinamica Balti (ian-mart 2021)'!$D$131</c:f>
              <c:strCache>
                <c:ptCount val="1"/>
                <c:pt idx="0">
                  <c:v>ian - mart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2021)'!$B$132:$B$135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2021)'!$D$132:$D$135</c:f>
              <c:numCache>
                <c:formatCode>0.00%</c:formatCode>
                <c:ptCount val="4"/>
                <c:pt idx="0">
                  <c:v>2.63E-2</c:v>
                </c:pt>
                <c:pt idx="1">
                  <c:v>1.04E-2</c:v>
                </c:pt>
                <c:pt idx="2">
                  <c:v>3.04E-2</c:v>
                </c:pt>
                <c:pt idx="3">
                  <c:v>5.04E-2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0B-4865-80D8-8A6C3B33E36E}"/>
            </c:ext>
          </c:extLst>
        </c:ser>
        <c:ser>
          <c:idx val="2"/>
          <c:order val="2"/>
          <c:tx>
            <c:strRef>
              <c:f>'Dinamica Balti (ian-mart 2021)'!$E$131</c:f>
              <c:strCache>
                <c:ptCount val="1"/>
                <c:pt idx="0">
                  <c:v>Ținta 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2021)'!$B$132:$B$135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2021)'!$E$132:$E$135</c:f>
              <c:numCache>
                <c:formatCode>0.0%</c:formatCode>
                <c:ptCount val="4"/>
                <c:pt idx="0">
                  <c:v>1.4999999999999999E-2</c:v>
                </c:pt>
                <c:pt idx="1">
                  <c:v>5.0000000000000001E-3</c:v>
                </c:pt>
                <c:pt idx="2">
                  <c:v>1.4999999999999999E-2</c:v>
                </c:pt>
                <c:pt idx="3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0B-4865-80D8-8A6C3B33E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9992047"/>
        <c:axId val="1179983311"/>
      </c:barChart>
      <c:catAx>
        <c:axId val="1179992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9983311"/>
        <c:crosses val="autoZero"/>
        <c:auto val="1"/>
        <c:lblAlgn val="ctr"/>
        <c:lblOffset val="100"/>
        <c:noMultiLvlLbl val="0"/>
      </c:catAx>
      <c:valAx>
        <c:axId val="117998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9992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2000" b="1" dirty="0"/>
              <a:t>Tendința - hotărâri casate</a:t>
            </a:r>
            <a:r>
              <a:rPr lang="ro-RO" sz="2000" baseline="0" dirty="0"/>
              <a:t> 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Balti (ian-mart 2021)'!$B$153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2021)'!$C$152:$E$152</c:f>
              <c:strCache>
                <c:ptCount val="3"/>
                <c:pt idx="0">
                  <c:v>Bălți</c:v>
                </c:pt>
                <c:pt idx="1">
                  <c:v>Fălești</c:v>
                </c:pt>
                <c:pt idx="2">
                  <c:v>Sîngerei</c:v>
                </c:pt>
              </c:strCache>
            </c:strRef>
          </c:cat>
          <c:val>
            <c:numRef>
              <c:f>'Dinamica Balti (ian-mart 2021)'!$C$153:$E$153</c:f>
              <c:numCache>
                <c:formatCode>0.0</c:formatCode>
                <c:ptCount val="3"/>
                <c:pt idx="0">
                  <c:v>-22.959695360331779</c:v>
                </c:pt>
                <c:pt idx="1">
                  <c:v>-32.499051921566434</c:v>
                </c:pt>
                <c:pt idx="2">
                  <c:v>-35.915043909445174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4-4D99-BA44-10FCD569A2E7}"/>
            </c:ext>
          </c:extLst>
        </c:ser>
        <c:ser>
          <c:idx val="1"/>
          <c:order val="1"/>
          <c:tx>
            <c:strRef>
              <c:f>'Dinamica Balti (ian-mart 2021)'!$B$154</c:f>
              <c:strCache>
                <c:ptCount val="1"/>
                <c:pt idx="0">
                  <c:v>Civil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2021)'!$C$152:$E$152</c:f>
              <c:strCache>
                <c:ptCount val="3"/>
                <c:pt idx="0">
                  <c:v>Bălți</c:v>
                </c:pt>
                <c:pt idx="1">
                  <c:v>Fălești</c:v>
                </c:pt>
                <c:pt idx="2">
                  <c:v>Sîngerei</c:v>
                </c:pt>
              </c:strCache>
            </c:strRef>
          </c:cat>
          <c:val>
            <c:numRef>
              <c:f>'Dinamica Balti (ian-mart 2021)'!$C$154:$E$154</c:f>
              <c:numCache>
                <c:formatCode>0.0</c:formatCode>
                <c:ptCount val="3"/>
                <c:pt idx="0">
                  <c:v>-56.269261955340383</c:v>
                </c:pt>
                <c:pt idx="1">
                  <c:v>-15.704583969517401</c:v>
                </c:pt>
                <c:pt idx="2">
                  <c:v>-63.029218856247191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D4-4D99-BA44-10FCD569A2E7}"/>
            </c:ext>
          </c:extLst>
        </c:ser>
        <c:ser>
          <c:idx val="2"/>
          <c:order val="2"/>
          <c:tx>
            <c:strRef>
              <c:f>'Dinamica Balti (ian-mart 2021)'!$B$155</c:f>
              <c:strCache>
                <c:ptCount val="1"/>
                <c:pt idx="0">
                  <c:v>Penal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2021)'!$C$152:$E$152</c:f>
              <c:strCache>
                <c:ptCount val="3"/>
                <c:pt idx="0">
                  <c:v>Bălți</c:v>
                </c:pt>
                <c:pt idx="1">
                  <c:v>Fălești</c:v>
                </c:pt>
                <c:pt idx="2">
                  <c:v>Sîngerei</c:v>
                </c:pt>
              </c:strCache>
            </c:strRef>
          </c:cat>
          <c:val>
            <c:numRef>
              <c:f>'Dinamica Balti (ian-mart 2021)'!$C$155:$E$155</c:f>
              <c:numCache>
                <c:formatCode>0.0</c:formatCode>
                <c:ptCount val="3"/>
                <c:pt idx="0">
                  <c:v>12.317247987068171</c:v>
                </c:pt>
                <c:pt idx="1">
                  <c:v>-73.253599998216913</c:v>
                </c:pt>
                <c:pt idx="2">
                  <c:v>120.00000000605002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D4-4D99-BA44-10FCD569A2E7}"/>
            </c:ext>
          </c:extLst>
        </c:ser>
        <c:ser>
          <c:idx val="3"/>
          <c:order val="3"/>
          <c:tx>
            <c:strRef>
              <c:f>'Dinamica Balti (ian-mart 2021)'!$B$156</c:f>
              <c:strCache>
                <c:ptCount val="1"/>
                <c:pt idx="0">
                  <c:v>Contravențional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2021)'!$C$152:$E$152</c:f>
              <c:strCache>
                <c:ptCount val="3"/>
                <c:pt idx="0">
                  <c:v>Bălți</c:v>
                </c:pt>
                <c:pt idx="1">
                  <c:v>Fălești</c:v>
                </c:pt>
                <c:pt idx="2">
                  <c:v>Sîngerei</c:v>
                </c:pt>
              </c:strCache>
            </c:strRef>
          </c:cat>
          <c:val>
            <c:numRef>
              <c:f>'Dinamica Balti (ian-mart 2021)'!$C$156:$E$156</c:f>
              <c:numCache>
                <c:formatCode>0.0</c:formatCode>
                <c:ptCount val="3"/>
                <c:pt idx="0">
                  <c:v>-41.608208036870614</c:v>
                </c:pt>
                <c:pt idx="1">
                  <c:v>-42.682926835859753</c:v>
                </c:pt>
                <c:pt idx="2">
                  <c:v>-70.145631057014569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D4-4D99-BA44-10FCD569A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5732480"/>
        <c:axId val="1395724992"/>
      </c:barChart>
      <c:catAx>
        <c:axId val="139573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5724992"/>
        <c:crosses val="autoZero"/>
        <c:auto val="1"/>
        <c:lblAlgn val="ctr"/>
        <c:lblOffset val="100"/>
        <c:noMultiLvlLbl val="0"/>
      </c:catAx>
      <c:valAx>
        <c:axId val="139572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573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o-RO" sz="1600" b="1" i="0" u="none" strike="noStrike" kern="1200" spc="0" baseline="0" dirty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ro-RO" sz="1600" b="1" i="0" u="none" strike="noStrike" kern="1200" spc="0" baseline="0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Tendința (%) - dosare noi</a:t>
            </a:r>
          </a:p>
        </c:rich>
      </c:tx>
      <c:layout>
        <c:manualLayout>
          <c:xMode val="edge"/>
          <c:yMode val="edge"/>
          <c:x val="0.2860971128608924"/>
          <c:y val="1.7889345943678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o-RO" sz="1600" b="1" i="0" u="none" strike="noStrike" kern="1200" spc="0" baseline="0" dirty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Balti (ian-mart 2021)'!$B$10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2021)'!$C$9:$F$9</c:f>
              <c:strCache>
                <c:ptCount val="4"/>
                <c:pt idx="0">
                  <c:v>Instanța </c:v>
                </c:pt>
                <c:pt idx="1">
                  <c:v>Bălți 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2021)'!$C$10:$F$10</c:f>
              <c:numCache>
                <c:formatCode>0.0</c:formatCode>
                <c:ptCount val="4"/>
                <c:pt idx="0">
                  <c:v>-7.2129360465116292</c:v>
                </c:pt>
                <c:pt idx="1">
                  <c:v>-7.7609518658734515</c:v>
                </c:pt>
                <c:pt idx="2">
                  <c:v>5.1366120218579283</c:v>
                </c:pt>
                <c:pt idx="3">
                  <c:v>-17.620650953984281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02-4F6E-A7A5-A863B8EB8BF7}"/>
            </c:ext>
          </c:extLst>
        </c:ser>
        <c:ser>
          <c:idx val="1"/>
          <c:order val="1"/>
          <c:tx>
            <c:strRef>
              <c:f>'Dinamica Balti (ian-mart 2021)'!$B$11</c:f>
              <c:strCache>
                <c:ptCount val="1"/>
                <c:pt idx="0">
                  <c:v>Civil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2021)'!$C$9:$F$9</c:f>
              <c:strCache>
                <c:ptCount val="4"/>
                <c:pt idx="0">
                  <c:v>Instanța </c:v>
                </c:pt>
                <c:pt idx="1">
                  <c:v>Bălți 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2021)'!$C$11:$F$11</c:f>
              <c:numCache>
                <c:formatCode>0.0</c:formatCode>
                <c:ptCount val="4"/>
                <c:pt idx="0">
                  <c:v>-15.574324324324323</c:v>
                </c:pt>
                <c:pt idx="1">
                  <c:v>-21.753246753246756</c:v>
                </c:pt>
                <c:pt idx="2">
                  <c:v>0.30075187969924855</c:v>
                </c:pt>
                <c:pt idx="3">
                  <c:v>-13.646532438478744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02-4F6E-A7A5-A863B8EB8BF7}"/>
            </c:ext>
          </c:extLst>
        </c:ser>
        <c:ser>
          <c:idx val="2"/>
          <c:order val="2"/>
          <c:tx>
            <c:strRef>
              <c:f>'Dinamica Balti (ian-mart 2021)'!$B$12</c:f>
              <c:strCache>
                <c:ptCount val="1"/>
                <c:pt idx="0">
                  <c:v>Penal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993551278448699E-3"/>
                  <c:y val="7.8944677369874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02-4F6E-A7A5-A863B8EB8BF7}"/>
                </c:ext>
              </c:extLst>
            </c:dLbl>
            <c:dLbl>
              <c:idx val="1"/>
              <c:layout>
                <c:manualLayout>
                  <c:x val="-3.888888888888889E-2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02-4F6E-A7A5-A863B8EB8BF7}"/>
                </c:ext>
              </c:extLst>
            </c:dLbl>
            <c:dLbl>
              <c:idx val="2"/>
              <c:layout>
                <c:manualLayout>
                  <c:x val="-3.888888888888889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02-4F6E-A7A5-A863B8EB8BF7}"/>
                </c:ext>
              </c:extLst>
            </c:dLbl>
            <c:dLbl>
              <c:idx val="3"/>
              <c:layout>
                <c:manualLayout>
                  <c:x val="-4.1666666666666664E-2"/>
                  <c:y val="-0.12037037037037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02-4F6E-A7A5-A863B8EB8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2021)'!$C$9:$F$9</c:f>
              <c:strCache>
                <c:ptCount val="4"/>
                <c:pt idx="0">
                  <c:v>Instanța </c:v>
                </c:pt>
                <c:pt idx="1">
                  <c:v>Bălți 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2021)'!$C$12:$F$12</c:f>
              <c:numCache>
                <c:formatCode>0.0</c:formatCode>
                <c:ptCount val="4"/>
                <c:pt idx="0">
                  <c:v>-2.276812462552428</c:v>
                </c:pt>
                <c:pt idx="1">
                  <c:v>4.5813586097946342</c:v>
                </c:pt>
                <c:pt idx="2">
                  <c:v>26.206896551724142</c:v>
                </c:pt>
                <c:pt idx="3">
                  <c:v>-51.937984496124031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02-4F6E-A7A5-A863B8EB8BF7}"/>
            </c:ext>
          </c:extLst>
        </c:ser>
        <c:ser>
          <c:idx val="3"/>
          <c:order val="3"/>
          <c:tx>
            <c:strRef>
              <c:f>'Dinamica Balti (ian-mart 2021)'!$B$13</c:f>
              <c:strCache>
                <c:ptCount val="1"/>
                <c:pt idx="0">
                  <c:v>Contravențional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2021)'!$C$9:$F$9</c:f>
              <c:strCache>
                <c:ptCount val="4"/>
                <c:pt idx="0">
                  <c:v>Instanța </c:v>
                </c:pt>
                <c:pt idx="1">
                  <c:v>Bălți 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2021)'!$C$13:$F$13</c:f>
              <c:numCache>
                <c:formatCode>0.0</c:formatCode>
                <c:ptCount val="4"/>
                <c:pt idx="0">
                  <c:v>11.657142857142858</c:v>
                </c:pt>
                <c:pt idx="1">
                  <c:v>9.7602739726027465</c:v>
                </c:pt>
                <c:pt idx="2">
                  <c:v>6.6666666666666714</c:v>
                </c:pt>
                <c:pt idx="3">
                  <c:v>20.430107526881727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02-4F6E-A7A5-A863B8EB8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14351695"/>
        <c:axId val="514344623"/>
      </c:barChart>
      <c:catAx>
        <c:axId val="514351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344623"/>
        <c:crosses val="autoZero"/>
        <c:auto val="1"/>
        <c:lblAlgn val="ctr"/>
        <c:lblOffset val="100"/>
        <c:noMultiLvlLbl val="0"/>
      </c:catAx>
      <c:valAx>
        <c:axId val="514344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3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Numărul dosarelor încheiate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Balti (ian-mart 2021)'!$C$20</c:f>
              <c:strCache>
                <c:ptCount val="1"/>
                <c:pt idx="0">
                  <c:v>ianuarie - martie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2021)'!$B$21:$B$24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2021)'!$C$21:$C$24</c:f>
              <c:numCache>
                <c:formatCode>General</c:formatCode>
                <c:ptCount val="4"/>
                <c:pt idx="0">
                  <c:v>5285</c:v>
                </c:pt>
                <c:pt idx="1">
                  <c:v>2813</c:v>
                </c:pt>
                <c:pt idx="2">
                  <c:v>1682</c:v>
                </c:pt>
                <c:pt idx="3">
                  <c:v>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8-4029-B2F2-A98CE4914E97}"/>
            </c:ext>
          </c:extLst>
        </c:ser>
        <c:ser>
          <c:idx val="1"/>
          <c:order val="1"/>
          <c:tx>
            <c:strRef>
              <c:f>'Dinamica Balti (ian-mart 2021)'!$D$20</c:f>
              <c:strCache>
                <c:ptCount val="1"/>
                <c:pt idx="0">
                  <c:v>ianuarie - martie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2021)'!$B$21:$B$24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2021)'!$D$21:$D$24</c:f>
              <c:numCache>
                <c:formatCode>General</c:formatCode>
                <c:ptCount val="4"/>
                <c:pt idx="0">
                  <c:v>5371</c:v>
                </c:pt>
                <c:pt idx="1">
                  <c:v>2209</c:v>
                </c:pt>
                <c:pt idx="2">
                  <c:v>2071</c:v>
                </c:pt>
                <c:pt idx="3">
                  <c:v>1091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48-4029-B2F2-A98CE4914E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46734815"/>
        <c:axId val="546732319"/>
      </c:barChart>
      <c:catAx>
        <c:axId val="54673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6732319"/>
        <c:crosses val="autoZero"/>
        <c:auto val="1"/>
        <c:lblAlgn val="ctr"/>
        <c:lblOffset val="100"/>
        <c:noMultiLvlLbl val="0"/>
      </c:catAx>
      <c:valAx>
        <c:axId val="546732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6734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o-RO" sz="1600" b="1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ro-RO" sz="16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Tendința (%) - dosare încheiate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o-RO" sz="1600" b="1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Balti (ian-mart 2021)'!$B$27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2021)'!$C$26:$F$26</c:f>
              <c:strCache>
                <c:ptCount val="4"/>
                <c:pt idx="0">
                  <c:v>Instanța 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2021)'!$C$27:$F$27</c:f>
              <c:numCache>
                <c:formatCode>0.0</c:formatCode>
                <c:ptCount val="4"/>
                <c:pt idx="0">
                  <c:v>1.6272469252601667</c:v>
                </c:pt>
                <c:pt idx="1">
                  <c:v>7.5198637911464203</c:v>
                </c:pt>
                <c:pt idx="2">
                  <c:v>-1.2359550561797761</c:v>
                </c:pt>
                <c:pt idx="3">
                  <c:v>-19.288174512055107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2-4599-B1B6-E5267E8265AB}"/>
            </c:ext>
          </c:extLst>
        </c:ser>
        <c:ser>
          <c:idx val="1"/>
          <c:order val="1"/>
          <c:tx>
            <c:strRef>
              <c:f>'Dinamica Balti (ian-mart 2021)'!$B$28</c:f>
              <c:strCache>
                <c:ptCount val="1"/>
                <c:pt idx="0">
                  <c:v>Civil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2021)'!$C$26:$F$26</c:f>
              <c:strCache>
                <c:ptCount val="4"/>
                <c:pt idx="0">
                  <c:v>Instanța 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2021)'!$C$28:$F$28</c:f>
              <c:numCache>
                <c:formatCode>0.0</c:formatCode>
                <c:ptCount val="4"/>
                <c:pt idx="0">
                  <c:v>-21.471738357625313</c:v>
                </c:pt>
                <c:pt idx="1">
                  <c:v>-26.868327402135236</c:v>
                </c:pt>
                <c:pt idx="2">
                  <c:v>-11.027190332326285</c:v>
                </c:pt>
                <c:pt idx="3">
                  <c:v>-16.774193548387103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B2-4599-B1B6-E5267E8265AB}"/>
            </c:ext>
          </c:extLst>
        </c:ser>
        <c:ser>
          <c:idx val="2"/>
          <c:order val="2"/>
          <c:tx>
            <c:strRef>
              <c:f>'Dinamica Balti (ian-mart 2021)'!$B$29</c:f>
              <c:strCache>
                <c:ptCount val="1"/>
                <c:pt idx="0">
                  <c:v>Penal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2021)'!$C$26:$F$26</c:f>
              <c:strCache>
                <c:ptCount val="4"/>
                <c:pt idx="0">
                  <c:v>Instanța 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2021)'!$C$29:$F$29</c:f>
              <c:numCache>
                <c:formatCode>0.0</c:formatCode>
                <c:ptCount val="4"/>
                <c:pt idx="0">
                  <c:v>23.127229488703918</c:v>
                </c:pt>
                <c:pt idx="1">
                  <c:v>37.366003062787144</c:v>
                </c:pt>
                <c:pt idx="2">
                  <c:v>24.626865671641795</c:v>
                </c:pt>
                <c:pt idx="3">
                  <c:v>-54.545454545454547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B2-4599-B1B6-E5267E8265AB}"/>
            </c:ext>
          </c:extLst>
        </c:ser>
        <c:ser>
          <c:idx val="3"/>
          <c:order val="3"/>
          <c:tx>
            <c:strRef>
              <c:f>'Dinamica Balti (ian-mart 2021)'!$B$30</c:f>
              <c:strCache>
                <c:ptCount val="1"/>
                <c:pt idx="0">
                  <c:v>Contravențional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2021)'!$C$26:$F$26</c:f>
              <c:strCache>
                <c:ptCount val="4"/>
                <c:pt idx="0">
                  <c:v>Instanța 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2021)'!$C$30:$F$30</c:f>
              <c:numCache>
                <c:formatCode>0.0</c:formatCode>
                <c:ptCount val="4"/>
                <c:pt idx="0">
                  <c:v>38.101265822784796</c:v>
                </c:pt>
                <c:pt idx="1">
                  <c:v>43.233082706766908</c:v>
                </c:pt>
                <c:pt idx="2">
                  <c:v>30.851063829787222</c:v>
                </c:pt>
                <c:pt idx="3">
                  <c:v>25.609756097560975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B2-4599-B1B6-E5267E826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185103"/>
        <c:axId val="154170959"/>
      </c:barChart>
      <c:catAx>
        <c:axId val="154185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170959"/>
        <c:crosses val="autoZero"/>
        <c:auto val="1"/>
        <c:lblAlgn val="ctr"/>
        <c:lblOffset val="100"/>
        <c:noMultiLvlLbl val="0"/>
      </c:catAx>
      <c:valAx>
        <c:axId val="154170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185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o-RO" sz="1600" b="1" i="0" u="none" strike="noStrike" kern="1200" cap="all" spc="15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ro-RO" sz="16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Volumul de muncă per judecător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o-RO" sz="1600" b="1" i="0" u="none" strike="noStrike" kern="1200" cap="all" spc="15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'Dinamica Balti (ian-mart 2021)'!$B$37</c:f>
              <c:strCache>
                <c:ptCount val="1"/>
                <c:pt idx="0">
                  <c:v>ianuarie - martie 2021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2021)'!$C$36:$F$36</c:f>
              <c:strCache>
                <c:ptCount val="4"/>
                <c:pt idx="0">
                  <c:v>Instanța 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2021)'!$C$37:$F$37</c:f>
              <c:numCache>
                <c:formatCode>General</c:formatCode>
                <c:ptCount val="4"/>
                <c:pt idx="0">
                  <c:v>328</c:v>
                </c:pt>
                <c:pt idx="1">
                  <c:v>359</c:v>
                </c:pt>
                <c:pt idx="2" formatCode="0">
                  <c:v>340.6</c:v>
                </c:pt>
                <c:pt idx="3" formatCode="0">
                  <c:v>218.66659999999999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D8-4BD1-B8E9-44F0F96313BA}"/>
            </c:ext>
          </c:extLst>
        </c:ser>
        <c:ser>
          <c:idx val="1"/>
          <c:order val="1"/>
          <c:tx>
            <c:strRef>
              <c:f>'Dinamica Balti (ian-mart 2021)'!$B$38</c:f>
              <c:strCache>
                <c:ptCount val="1"/>
                <c:pt idx="0">
                  <c:v>ianuarie - martie 2022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2021)'!$C$36:$F$36</c:f>
              <c:strCache>
                <c:ptCount val="4"/>
                <c:pt idx="0">
                  <c:v>Instanța 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2021)'!$C$38:$F$38</c:f>
              <c:numCache>
                <c:formatCode>#,##0</c:formatCode>
                <c:ptCount val="4"/>
                <c:pt idx="0" formatCode="0">
                  <c:v>339.6</c:v>
                </c:pt>
                <c:pt idx="1">
                  <c:v>393.31578949999999</c:v>
                </c:pt>
                <c:pt idx="2" formatCode="General">
                  <c:v>299</c:v>
                </c:pt>
                <c:pt idx="3" formatCode="0">
                  <c:v>203.5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D8-4BD1-B8E9-44F0F963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2313631"/>
        <c:axId val="1192297407"/>
      </c:lineChart>
      <c:catAx>
        <c:axId val="11923136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2297407"/>
        <c:crosses val="autoZero"/>
        <c:auto val="1"/>
        <c:lblAlgn val="ctr"/>
        <c:lblOffset val="100"/>
        <c:noMultiLvlLbl val="0"/>
      </c:catAx>
      <c:valAx>
        <c:axId val="1192297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231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o-RO" sz="1600" b="1" i="0" u="none" strike="noStrike" kern="1200" cap="all" spc="15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ro-RO" sz="1600" b="1" i="0" u="none" strike="noStrike" kern="1200" cap="all" spc="150" baseline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Tendința (%) volumul de muncă per judecător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o-RO" sz="1600" b="1" i="0" u="none" strike="noStrike" kern="1200" cap="all" spc="15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1111111111111112E-2"/>
                  <c:y val="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B0-4F61-AB54-AA509E9622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2021)'!$C$42:$F$42</c:f>
              <c:strCache>
                <c:ptCount val="4"/>
                <c:pt idx="0">
                  <c:v>Instanța 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2021)'!$C$43:$F$43</c:f>
              <c:numCache>
                <c:formatCode>0.00%</c:formatCode>
                <c:ptCount val="4"/>
                <c:pt idx="0">
                  <c:v>3.5000000000000003E-2</c:v>
                </c:pt>
                <c:pt idx="1">
                  <c:v>9.6000000000000002E-2</c:v>
                </c:pt>
                <c:pt idx="2">
                  <c:v>-0.122</c:v>
                </c:pt>
                <c:pt idx="3">
                  <c:v>-6.9000000000000006E-2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0-4F61-AB54-AA509E962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317104"/>
        <c:axId val="2105322512"/>
      </c:barChart>
      <c:catAx>
        <c:axId val="210531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5322512"/>
        <c:crosses val="autoZero"/>
        <c:auto val="1"/>
        <c:lblAlgn val="ctr"/>
        <c:lblOffset val="100"/>
        <c:noMultiLvlLbl val="0"/>
      </c:catAx>
      <c:valAx>
        <c:axId val="210532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531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o-RO" sz="1600" b="1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ro-RO" sz="16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Rata de soluționare a dosarelor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o-RO" sz="1600" b="1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122703412073491E-2"/>
          <c:y val="0.17634259259259263"/>
          <c:w val="0.87232174103237092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'Dinamica Balti (ian-mart 2021)'!$C$54</c:f>
              <c:strCache>
                <c:ptCount val="1"/>
                <c:pt idx="0">
                  <c:v>ianuarie - martie 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33333333333332E-3"/>
                  <c:y val="3.240740740740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6B-4729-BA4B-8A2CD409F3F7}"/>
                </c:ext>
              </c:extLst>
            </c:dLbl>
            <c:dLbl>
              <c:idx val="1"/>
              <c:layout>
                <c:manualLayout>
                  <c:x val="-1.9444444444444497E-2"/>
                  <c:y val="-2.314814814814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6B-4729-BA4B-8A2CD409F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2021)'!$B$55:$B$58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2021)'!$C$55:$C$58</c:f>
              <c:numCache>
                <c:formatCode>0%</c:formatCode>
                <c:ptCount val="4"/>
                <c:pt idx="0">
                  <c:v>0.96020000000000005</c:v>
                </c:pt>
                <c:pt idx="1">
                  <c:v>0.95030000000000003</c:v>
                </c:pt>
                <c:pt idx="2">
                  <c:v>1.0078</c:v>
                </c:pt>
                <c:pt idx="3">
                  <c:v>0.90290000000000004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6B-4729-BA4B-8A2CD409F3F7}"/>
            </c:ext>
          </c:extLst>
        </c:ser>
        <c:ser>
          <c:idx val="1"/>
          <c:order val="1"/>
          <c:tx>
            <c:strRef>
              <c:f>'Dinamica Balti (ian-mart 2021)'!$D$54</c:f>
              <c:strCache>
                <c:ptCount val="1"/>
                <c:pt idx="0">
                  <c:v>ianuarie - martie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0555555555555561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6B-4729-BA4B-8A2CD409F3F7}"/>
                </c:ext>
              </c:extLst>
            </c:dLbl>
            <c:dLbl>
              <c:idx val="1"/>
              <c:layout>
                <c:manualLayout>
                  <c:x val="-3.0555555555555659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6B-4729-BA4B-8A2CD409F3F7}"/>
                </c:ext>
              </c:extLst>
            </c:dLbl>
            <c:dLbl>
              <c:idx val="2"/>
              <c:layout>
                <c:manualLayout>
                  <c:x val="-3.8888888888888994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06B-4729-BA4B-8A2CD409F3F7}"/>
                </c:ext>
              </c:extLst>
            </c:dLbl>
            <c:dLbl>
              <c:idx val="3"/>
              <c:layout>
                <c:manualLayout>
                  <c:x val="-1.1111111111111009E-2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6B-4729-BA4B-8A2CD409F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2021)'!$B$55:$B$58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2021)'!$D$55:$D$58</c:f>
              <c:numCache>
                <c:formatCode>0%</c:formatCode>
                <c:ptCount val="4"/>
                <c:pt idx="0">
                  <c:v>1.0517000000000001</c:v>
                </c:pt>
                <c:pt idx="1">
                  <c:v>0.88400000000000001</c:v>
                </c:pt>
                <c:pt idx="2">
                  <c:v>1.2698</c:v>
                </c:pt>
                <c:pt idx="3">
                  <c:v>1.1167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6B-4729-BA4B-8A2CD409F3F7}"/>
            </c:ext>
          </c:extLst>
        </c:ser>
        <c:ser>
          <c:idx val="2"/>
          <c:order val="2"/>
          <c:tx>
            <c:strRef>
              <c:f>'Dinamica Balti (ian-mart 2021)'!$E$54</c:f>
              <c:strCache>
                <c:ptCount val="1"/>
                <c:pt idx="0">
                  <c:v>Ținta 2022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666666666666666E-2"/>
                  <c:y val="-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6B-4729-BA4B-8A2CD409F3F7}"/>
                </c:ext>
              </c:extLst>
            </c:dLbl>
            <c:dLbl>
              <c:idx val="1"/>
              <c:layout>
                <c:manualLayout>
                  <c:x val="0"/>
                  <c:y val="-3.703703703703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6B-4729-BA4B-8A2CD409F3F7}"/>
                </c:ext>
              </c:extLst>
            </c:dLbl>
            <c:dLbl>
              <c:idx val="2"/>
              <c:layout>
                <c:manualLayout>
                  <c:x val="-2.7777777777777779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6B-4729-BA4B-8A2CD409F3F7}"/>
                </c:ext>
              </c:extLst>
            </c:dLbl>
            <c:dLbl>
              <c:idx val="3"/>
              <c:layout>
                <c:manualLayout>
                  <c:x val="0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6B-4729-BA4B-8A2CD409F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2021)'!$B$55:$B$58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Balti (ian-mart 2021)'!$E$55:$E$58</c:f>
              <c:numCache>
                <c:formatCode>0%</c:formatCode>
                <c:ptCount val="4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6B-4729-BA4B-8A2CD409F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8267263"/>
        <c:axId val="1178243967"/>
      </c:lineChart>
      <c:catAx>
        <c:axId val="117826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243967"/>
        <c:crosses val="autoZero"/>
        <c:auto val="1"/>
        <c:lblAlgn val="ctr"/>
        <c:lblOffset val="100"/>
        <c:noMultiLvlLbl val="0"/>
      </c:catAx>
      <c:valAx>
        <c:axId val="1178243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26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o-RO" sz="1600" b="1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ro-RO" sz="1600" b="1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Tendința (%) - rata de soluționare a dosarelor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o-RO" sz="1600" b="1" i="0" u="none" strike="noStrike" kern="1200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Balti (ian-mart 2021)'!$B$61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2021)'!$C$60:$F$60</c:f>
              <c:strCache>
                <c:ptCount val="4"/>
                <c:pt idx="0">
                  <c:v>Instanța 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2021)'!$C$61:$F$61</c:f>
              <c:numCache>
                <c:formatCode>0.00</c:formatCode>
                <c:ptCount val="4"/>
                <c:pt idx="0" formatCode="0.0">
                  <c:v>9.5292647365132268</c:v>
                </c:pt>
                <c:pt idx="1">
                  <c:v>16.566536593665191</c:v>
                </c:pt>
                <c:pt idx="2" formatCode="0.0">
                  <c:v>-6.0612254427051511</c:v>
                </c:pt>
                <c:pt idx="3" formatCode="0.0">
                  <c:v>-2.0242009391571827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85-47C7-AB20-0F041306605F}"/>
            </c:ext>
          </c:extLst>
        </c:ser>
        <c:ser>
          <c:idx val="1"/>
          <c:order val="1"/>
          <c:tx>
            <c:strRef>
              <c:f>'Dinamica Balti (ian-mart 2021)'!$B$62</c:f>
              <c:strCache>
                <c:ptCount val="1"/>
                <c:pt idx="0">
                  <c:v>Civil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2021)'!$C$60:$F$60</c:f>
              <c:strCache>
                <c:ptCount val="4"/>
                <c:pt idx="0">
                  <c:v>Instanța 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2021)'!$C$62:$F$62</c:f>
              <c:numCache>
                <c:formatCode>0.00</c:formatCode>
                <c:ptCount val="4"/>
                <c:pt idx="0" formatCode="0.0">
                  <c:v>-6.9767441860465027</c:v>
                </c:pt>
                <c:pt idx="1">
                  <c:v>-6.5371155181346268</c:v>
                </c:pt>
                <c:pt idx="2" formatCode="0.0">
                  <c:v>-11.293975364854802</c:v>
                </c:pt>
                <c:pt idx="3" formatCode="0.0">
                  <c:v>-3.621928722598895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85-47C7-AB20-0F041306605F}"/>
            </c:ext>
          </c:extLst>
        </c:ser>
        <c:ser>
          <c:idx val="2"/>
          <c:order val="2"/>
          <c:tx>
            <c:strRef>
              <c:f>'Dinamica Balti (ian-mart 2021)'!$B$63</c:f>
              <c:strCache>
                <c:ptCount val="1"/>
                <c:pt idx="0">
                  <c:v>Penal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2021)'!$C$60:$F$60</c:f>
              <c:strCache>
                <c:ptCount val="4"/>
                <c:pt idx="0">
                  <c:v>Instanța 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2021)'!$C$63:$F$63</c:f>
              <c:numCache>
                <c:formatCode>0.00</c:formatCode>
                <c:ptCount val="4"/>
                <c:pt idx="0" formatCode="0.0">
                  <c:v>25.997221670966468</c:v>
                </c:pt>
                <c:pt idx="1">
                  <c:v>31.348459048307859</c:v>
                </c:pt>
                <c:pt idx="2" formatCode="0.0">
                  <c:v>46.621499729351569</c:v>
                </c:pt>
                <c:pt idx="3" formatCode="0.0">
                  <c:v>-5.4252199382381576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85-47C7-AB20-0F041306605F}"/>
            </c:ext>
          </c:extLst>
        </c:ser>
        <c:ser>
          <c:idx val="3"/>
          <c:order val="3"/>
          <c:tx>
            <c:strRef>
              <c:f>'Dinamica Balti (ian-mart 2021)'!$B$64</c:f>
              <c:strCache>
                <c:ptCount val="1"/>
                <c:pt idx="0">
                  <c:v>Contravențional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2222222222222223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85-47C7-AB20-0F0413066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2021)'!$C$60:$F$60</c:f>
              <c:strCache>
                <c:ptCount val="4"/>
                <c:pt idx="0">
                  <c:v>Instanța 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</c:strCache>
            </c:strRef>
          </c:cat>
          <c:val>
            <c:numRef>
              <c:f>'Dinamica Balti (ian-mart 2021)'!$C$64:$F$64</c:f>
              <c:numCache>
                <c:formatCode>0.00</c:formatCode>
                <c:ptCount val="4"/>
                <c:pt idx="0" formatCode="0.0">
                  <c:v>23.679255731531725</c:v>
                </c:pt>
                <c:pt idx="1">
                  <c:v>30.496287554757089</c:v>
                </c:pt>
                <c:pt idx="2">
                  <c:v>22.672872377560537</c:v>
                </c:pt>
                <c:pt idx="3" formatCode="0.0">
                  <c:v>4.3009581841830595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85-47C7-AB20-0F0413066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543103"/>
        <c:axId val="148547263"/>
      </c:barChart>
      <c:catAx>
        <c:axId val="14854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547263"/>
        <c:crosses val="autoZero"/>
        <c:auto val="1"/>
        <c:lblAlgn val="ctr"/>
        <c:lblOffset val="100"/>
        <c:noMultiLvlLbl val="0"/>
      </c:catAx>
      <c:valAx>
        <c:axId val="148547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543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o-RO" sz="1600" b="1" i="0" u="none" strike="noStrike" kern="1200" cap="none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ro-RO" sz="1600" b="1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Durata examinării dosarelor</a:t>
            </a:r>
          </a:p>
        </c:rich>
      </c:tx>
      <c:layout>
        <c:manualLayout>
          <c:xMode val="edge"/>
          <c:yMode val="edge"/>
          <c:x val="0.34772178845911944"/>
          <c:y val="2.6538526366697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o-RO" sz="1600" b="1" i="0" u="none" strike="noStrike" kern="1200" cap="none" spc="0" baseline="0">
              <a:solidFill>
                <a:srgbClr val="1F497D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'Dinamica Balti (ian-mart 2021)'!$C$67</c:f>
              <c:strCache>
                <c:ptCount val="1"/>
                <c:pt idx="0">
                  <c:v>ianuarie - martie 2021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2021)'!$B$68:$B$69</c:f>
              <c:strCache>
                <c:ptCount val="2"/>
                <c:pt idx="0">
                  <c:v>2-3 ani</c:v>
                </c:pt>
                <c:pt idx="1">
                  <c:v>peste 3 ani</c:v>
                </c:pt>
              </c:strCache>
            </c:strRef>
          </c:cat>
          <c:val>
            <c:numRef>
              <c:f>'Dinamica Balti (ian-mart 2021)'!$C$68:$C$69</c:f>
              <c:numCache>
                <c:formatCode>0.0%</c:formatCode>
                <c:ptCount val="2"/>
                <c:pt idx="0">
                  <c:v>4.7999999999999996E-3</c:v>
                </c:pt>
                <c:pt idx="1">
                  <c:v>3.3999999999999998E-3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D-42D2-BCF5-F11DD9BB663F}"/>
            </c:ext>
          </c:extLst>
        </c:ser>
        <c:ser>
          <c:idx val="1"/>
          <c:order val="1"/>
          <c:tx>
            <c:strRef>
              <c:f>'Dinamica Balti (ian-mart 2021)'!$D$67</c:f>
              <c:strCache>
                <c:ptCount val="1"/>
                <c:pt idx="0">
                  <c:v>ianuarie - martie 2022</c:v>
                </c:pt>
              </c:strCache>
            </c:strRef>
          </c:tx>
          <c:spPr>
            <a:ln w="22225" cap="rnd" cmpd="sng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Balti (ian-mart 2021)'!$B$68:$B$69</c:f>
              <c:strCache>
                <c:ptCount val="2"/>
                <c:pt idx="0">
                  <c:v>2-3 ani</c:v>
                </c:pt>
                <c:pt idx="1">
                  <c:v>peste 3 ani</c:v>
                </c:pt>
              </c:strCache>
            </c:strRef>
          </c:cat>
          <c:val>
            <c:numRef>
              <c:f>'Dinamica Balti (ian-mart 2021)'!$D$68:$D$69</c:f>
              <c:numCache>
                <c:formatCode>0.0%</c:formatCode>
                <c:ptCount val="2"/>
                <c:pt idx="0">
                  <c:v>6.3E-3</c:v>
                </c:pt>
                <c:pt idx="1">
                  <c:v>2.3E-3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8D-42D2-BCF5-F11DD9BB663F}"/>
            </c:ext>
          </c:extLst>
        </c:ser>
        <c:ser>
          <c:idx val="2"/>
          <c:order val="2"/>
          <c:tx>
            <c:strRef>
              <c:f>'Dinamica Balti (ian-mart 2021)'!$E$67</c:f>
              <c:strCache>
                <c:ptCount val="1"/>
                <c:pt idx="0">
                  <c:v>Ținta 2022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'Dinamica Balti (ian-mart 2021)'!$B$68:$B$69</c:f>
              <c:strCache>
                <c:ptCount val="2"/>
                <c:pt idx="0">
                  <c:v>2-3 ani</c:v>
                </c:pt>
                <c:pt idx="1">
                  <c:v>peste 3 ani</c:v>
                </c:pt>
              </c:strCache>
            </c:strRef>
          </c:cat>
          <c:val>
            <c:numRef>
              <c:f>'Dinamica Balti (ian-mart 2021)'!$E$68:$E$69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8D-42D2-BCF5-F11DD9BB6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990817119"/>
        <c:axId val="990810463"/>
      </c:lineChart>
      <c:catAx>
        <c:axId val="99081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0810463"/>
        <c:crosses val="autoZero"/>
        <c:auto val="1"/>
        <c:lblAlgn val="ctr"/>
        <c:lblOffset val="100"/>
        <c:noMultiLvlLbl val="0"/>
      </c:catAx>
      <c:valAx>
        <c:axId val="990810463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0817119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0641"/>
            <a:ext cx="7772400" cy="11113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38039"/>
            <a:ext cx="6400800" cy="1324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6438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7628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7224"/>
            <a:ext cx="2057400" cy="3343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7224"/>
            <a:ext cx="6019800" cy="3343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580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8607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31698"/>
            <a:ext cx="7772400" cy="102975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7532"/>
            <a:ext cx="7772400" cy="11341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29039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540"/>
            <a:ext cx="4038600" cy="25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540"/>
            <a:ext cx="4038600" cy="25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431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0574"/>
            <a:ext cx="4040188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4246"/>
            <a:ext cx="4040188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60574"/>
            <a:ext cx="4041775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44246"/>
            <a:ext cx="4041775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2005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2086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569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6433"/>
            <a:ext cx="3008313" cy="8785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6431"/>
            <a:ext cx="5111750" cy="4425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84963"/>
            <a:ext cx="3008313" cy="35465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405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29343"/>
            <a:ext cx="5486400" cy="4284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3269"/>
            <a:ext cx="5486400" cy="31108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57810"/>
            <a:ext cx="5486400" cy="6084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3168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781"/>
            <a:ext cx="8229600" cy="342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17F59-29DA-6F48-B92A-5AD511CC2D63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8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5" r:id="rId12"/>
    <p:sldLayoutId id="2147483709" r:id="rId13"/>
    <p:sldLayoutId id="2147483758" r:id="rId14"/>
    <p:sldLayoutId id="2147483714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2" r="10905" b="28372"/>
          <a:stretch/>
        </p:blipFill>
        <p:spPr bwMode="auto">
          <a:xfrm>
            <a:off x="4354975" y="46879"/>
            <a:ext cx="4728604" cy="131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D:\eu\serviciu\Checchi\documente de proiect\Brand book\logo\USAID_Horiz_Romanian\Web_and_Print_RGB\USAID_Horiz_Romanian_RGB_2-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9836" cy="141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031221"/>
            <a:ext cx="4865914" cy="1200329"/>
          </a:xfrm>
          <a:prstGeom prst="rect">
            <a:avLst/>
          </a:prstGeom>
          <a:solidFill>
            <a:srgbClr val="651D32"/>
          </a:solidFill>
        </p:spPr>
        <p:txBody>
          <a:bodyPr wrap="square" lIns="90000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ța Judecătoriei Bălți </a:t>
            </a:r>
          </a:p>
          <a:p>
            <a:pPr algn="ctr"/>
            <a:endParaRPr lang="ro-R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ianuarie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31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E5955-AA87-0447-B8D3-0FE366ED2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229" y="925286"/>
            <a:ext cx="3338125" cy="425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3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457200" y="207631"/>
            <a:ext cx="8229600" cy="8641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o-RO" sz="3600" b="1" dirty="0">
                <a:cs typeface="Arial" panose="020B0604020202020204" pitchFamily="34" charset="0"/>
              </a:rPr>
              <a:t>Soluții după prima ședință 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4/7/2022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E58438-00AC-4D42-B333-87BADD813BAD}"/>
              </a:ext>
              <a:ext uri="{147F2762-F138-4A5C-976F-8EAC2B608ADB}">
                <a16:predDERef xmlns:a16="http://schemas.microsoft.com/office/drawing/2014/main" pred="{39E955C2-7B98-4B78-B63E-66C2DA0846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76764"/>
              </p:ext>
            </p:extLst>
          </p:nvPr>
        </p:nvGraphicFramePr>
        <p:xfrm>
          <a:off x="599439" y="1071760"/>
          <a:ext cx="8229599" cy="362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621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C017F59-29DA-6F48-B92A-5AD511CC2D63}" type="datetime1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4/7/2022</a:t>
            </a:fld>
            <a:endParaRPr lang="en-US" sz="600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782948-4DBE-204D-AB9E-B65E067054AE}" type="slidenum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600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686104" y="679217"/>
            <a:ext cx="7772400" cy="465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kern="1200">
                <a:solidFill>
                  <a:srgbClr val="BA0C2F"/>
                </a:solidFill>
                <a:latin typeface="+mj-lt"/>
                <a:ea typeface="+mj-ea"/>
                <a:cs typeface="+mj-cs"/>
              </a:rPr>
              <a:t>Rata amânărilor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B6DC6EC-6862-453C-B862-2B0D2B31D1E9}"/>
              </a:ext>
              <a:ext uri="{147F2762-F138-4A5C-976F-8EAC2B608ADB}">
                <a16:predDERef xmlns:a16="http://schemas.microsoft.com/office/drawing/2014/main" pred="{3A2F85CB-497F-4973-B3CD-3CAA0BE76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835429"/>
              </p:ext>
            </p:extLst>
          </p:nvPr>
        </p:nvGraphicFramePr>
        <p:xfrm>
          <a:off x="686104" y="1296987"/>
          <a:ext cx="7772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73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D6EB36-C2E1-4AA9-B41E-881A1D3C0C79}"/>
              </a:ext>
              <a:ext uri="{147F2762-F138-4A5C-976F-8EAC2B608ADB}">
                <a16:predDERef xmlns:a16="http://schemas.microsoft.com/office/drawing/2014/main" pred="{DFDB257A-9189-4EAB-881B-810F2D9D76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77223"/>
              </p:ext>
            </p:extLst>
          </p:nvPr>
        </p:nvGraphicFramePr>
        <p:xfrm>
          <a:off x="457200" y="300039"/>
          <a:ext cx="8229600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4/7/2022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2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4FBBCDD-5F55-4B44-A199-291C9AA5A3D3}"/>
              </a:ext>
              <a:ext uri="{147F2762-F138-4A5C-976F-8EAC2B608ADB}">
                <a16:predDERef xmlns:a16="http://schemas.microsoft.com/office/drawing/2014/main" pred="{93EFB59F-A7FF-41C9-9A95-F9BA01ABA7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956156"/>
              </p:ext>
            </p:extLst>
          </p:nvPr>
        </p:nvGraphicFramePr>
        <p:xfrm>
          <a:off x="457200" y="555413"/>
          <a:ext cx="4076700" cy="40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A7A3323-0DFA-43C1-840B-0710A472B40B}"/>
              </a:ext>
              <a:ext uri="{147F2762-F138-4A5C-976F-8EAC2B608ADB}">
                <a16:predDERef xmlns:a16="http://schemas.microsoft.com/office/drawing/2014/main" pred="{986725C4-9C29-441C-96AA-096B17A544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966256"/>
              </p:ext>
            </p:extLst>
          </p:nvPr>
        </p:nvGraphicFramePr>
        <p:xfrm>
          <a:off x="4608513" y="555413"/>
          <a:ext cx="4076700" cy="40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4/7/2022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2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7A4AA09-B89A-49A5-B7DA-81EC91E3E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562918"/>
              </p:ext>
            </p:extLst>
          </p:nvPr>
        </p:nvGraphicFramePr>
        <p:xfrm>
          <a:off x="685800" y="153988"/>
          <a:ext cx="777240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B2D79-4359-4D74-975D-646348CA4C2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z="600" smtClean="0">
                <a:solidFill>
                  <a:srgbClr val="6C6463"/>
                </a:solidFill>
              </a:rPr>
              <a:pPr>
                <a:spcAft>
                  <a:spcPts val="600"/>
                </a:spcAft>
              </a:pPr>
              <a:t>4/7/2022</a:t>
            </a:fld>
            <a:endParaRPr lang="en-US" sz="600">
              <a:solidFill>
                <a:srgbClr val="6C646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1BF15-8F8B-4B8E-9E90-8CE4D21F3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z="600" smtClean="0">
                <a:solidFill>
                  <a:srgbClr val="6C6463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600">
              <a:solidFill>
                <a:srgbClr val="6C64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4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1898350" y="219004"/>
            <a:ext cx="5272953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Concluzii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667" y="933898"/>
            <a:ext cx="86012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perioada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ianuarie-martie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numărul total al dosarelor noi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ăzut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cu 7,2% față de aceeași perioadă a anului 2021.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La sediul Fălești, însă, s-a atestat o creștere a tuturor tipurilor de dosare noi cu 9,6%.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La sediul Bălți a crescut numărul dosarelor contravenționale noi cu 9,8% și a celor penale – cu 4,6%.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La sediul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Sîngerei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a crescut doar numărul dosarelor contravenționale noi cu 20,4%.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Volumul de muncă al judecătorilor a crescut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sediul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ălți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și a scăzut la sediile Fălești și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Sîngerei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(cu 12% și, corespunzător, 7%).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Numărul dosarelor încheiate a crescut cu 1,6% în perioada ianuarie-martie 2022 față de aceeași perioadă a anului 2021. Chiar dacă s-a atestat o creștere semnificativă a numărului de dosare penale și contravenționale încheiate, s-a atestat o scădere cu 21,5% a numărului de dosare civile încheiate.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Creșterea dosarelor penale examinate se datorează sediilor Bălți și Fălești, la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Sîngerei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fiind atestată o scădere de 54,5%%. Creșterea dosarelor contravenționale examinate este atestată în toate sediile. </a:t>
            </a:r>
          </a:p>
        </p:txBody>
      </p:sp>
    </p:spTree>
    <p:extLst>
      <p:ext uri="{BB962C8B-B14F-4D97-AF65-F5344CB8AC3E}">
        <p14:creationId xmlns:p14="http://schemas.microsoft.com/office/powerpoint/2010/main" val="3556753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1898350" y="219004"/>
            <a:ext cx="5272953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Concluzii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667" y="1224274"/>
            <a:ext cx="86012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Rata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solu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ționare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a dosarelor a crescut în primul trimestru de la 96% (tr. I - 2021) la 105% (ținta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2022 -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110%).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În toate sediile a scăzut rata de soluționare a dosarelor civile și a crescut rata de soluționare a dosarelor penale și contravenționale, excepție fiind sediul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Sîngerei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unde rata de soluționare a dosarelor contravenționale a scăzut cu 5,4% (94%-2021/89%-2022).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Rata medie a dosarelor examinate peste 3 ani în toate sediile a scăzut cu 32%. La sediul Fălești a fost atestată o creștere a dosarelor examinate peste 3 ani cu 28%.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Durata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lichidării stocului de cauze pendinte a crescut în toate tipurile de dosare la sediile Fălești și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Sîngerei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. La sediul Bălți acest indicator a crescut doar în dosare civile.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Durata dosarelor pe rol 2-3 ani și peste 3 ani a scăzut în toate sediile (15%-2021/3%-2022).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Rata amânărilor a scăzut semnificativ la sediul Bălți în toate tipurile de dosare. Sediul Fălești s-a remarcat prin reducerea ratei amânărilor în cauze civile și penale, în cauze contravenționale fiind atestată o creștere de 21%. La sediul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Sîngerei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, rata amânărilor este în creștere, mai ales în dosare contravenționale – 43%. </a:t>
            </a:r>
          </a:p>
        </p:txBody>
      </p:sp>
    </p:spTree>
    <p:extLst>
      <p:ext uri="{BB962C8B-B14F-4D97-AF65-F5344CB8AC3E}">
        <p14:creationId xmlns:p14="http://schemas.microsoft.com/office/powerpoint/2010/main" val="2962416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433494" y="511494"/>
            <a:ext cx="8256694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ro-RO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țiuni</a:t>
            </a:r>
            <a:r>
              <a:rPr lang="ro-RO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prioritare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F9FDF-CA94-49E4-A6F1-B255886F67FF}"/>
              </a:ext>
            </a:extLst>
          </p:cNvPr>
          <p:cNvSpPr txBox="1"/>
          <p:nvPr/>
        </p:nvSpPr>
        <p:spPr>
          <a:xfrm>
            <a:off x="538060" y="1651128"/>
            <a:ext cx="80475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Creșterea ratei de soluționare a dosarelor la sediile Fălești și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Sîngerei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(-6%; -2%), în special, a dosarelor civile</a:t>
            </a:r>
          </a:p>
          <a:p>
            <a:pPr marL="342900" indent="-342900">
              <a:buAutoNum type="arabicPeriod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Reducerea duratei examinării dosarelor peste 3 ani la sediul Fălești (+28%) și 2-3 ani la sediul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Sîngerei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(+27%)</a:t>
            </a:r>
          </a:p>
          <a:p>
            <a:pPr marL="342900" indent="-342900">
              <a:buAutoNum type="arabicPeriod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Reducerea duratei lichidării stocului de cauze civile pendinte la sediul Bălți (+39%) și în toate tipurile de dosare la sediile Fălești și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Sîngerei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buAutoNum type="arabicPeriod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Creșterea ratei soluțiilor pronunțate după prima ședință în dosare contravenționale în toate sediile, și în toate tipurile de dosare la sediul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Sîngerei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Reducerea ratei amânărilor la sediul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Sîngerei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în toate tipurile de dosare și în dosare contravenționale la sediul Fălești </a:t>
            </a:r>
          </a:p>
          <a:p>
            <a:pPr marL="342900" indent="-342900">
              <a:buAutoNum type="arabicPeriod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Reducerea ratei sentințelor casate la sediul Bălți (+12%) și la sediul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Sîngerei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(+120%). </a:t>
            </a:r>
          </a:p>
          <a:p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9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/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4/7/2022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/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1594546" y="230116"/>
            <a:ext cx="6100957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b="1" dirty="0">
                <a:solidFill>
                  <a:srgbClr val="C00000"/>
                </a:solidFill>
                <a:cs typeface="Arial" panose="020B0604020202020204" pitchFamily="34" charset="0"/>
              </a:rPr>
              <a:t>Dosare înregistrate în 202</a:t>
            </a:r>
            <a:r>
              <a:rPr lang="en-US" sz="3600" b="1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endParaRPr lang="en-US" sz="3600" b="1" dirty="0"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16C8605-1763-43A4-B5C1-8948D6E73C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16261"/>
              </p:ext>
            </p:extLst>
          </p:nvPr>
        </p:nvGraphicFramePr>
        <p:xfrm>
          <a:off x="73024" y="1278889"/>
          <a:ext cx="4572000" cy="3042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03CA37C-B52E-481E-A6C4-B30529617B57}"/>
              </a:ext>
              <a:ext uri="{147F2762-F138-4A5C-976F-8EAC2B608ADB}">
                <a16:predDERef xmlns:a16="http://schemas.microsoft.com/office/drawing/2014/main" pred="{816C8605-1763-43A4-B5C1-8948D6E73C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895554"/>
              </p:ext>
            </p:extLst>
          </p:nvPr>
        </p:nvGraphicFramePr>
        <p:xfrm>
          <a:off x="4645024" y="1278889"/>
          <a:ext cx="4572000" cy="312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206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/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4/7/2022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/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1594546" y="230116"/>
            <a:ext cx="6100957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b="1" dirty="0">
                <a:solidFill>
                  <a:srgbClr val="C00000"/>
                </a:solidFill>
                <a:cs typeface="Arial" panose="020B0604020202020204" pitchFamily="34" charset="0"/>
              </a:rPr>
              <a:t>Dosare încheiate în 202</a:t>
            </a:r>
            <a:r>
              <a:rPr lang="en-US" sz="3600" b="1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endParaRPr lang="en-US" sz="3600" b="1" dirty="0"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5C6AEE8-DCED-4C7E-A7B7-30F6B44E3EEA}"/>
              </a:ext>
              <a:ext uri="{147F2762-F138-4A5C-976F-8EAC2B608ADB}">
                <a16:predDERef xmlns:a16="http://schemas.microsoft.com/office/drawing/2014/main" pred="{715F7801-943A-4C41-B3F3-320CAA3FE1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319517"/>
              </p:ext>
            </p:extLst>
          </p:nvPr>
        </p:nvGraphicFramePr>
        <p:xfrm>
          <a:off x="304801" y="1119187"/>
          <a:ext cx="4267200" cy="32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3FFF2F-1FAB-4470-BFA0-D7261066E316}"/>
              </a:ext>
              <a:ext uri="{147F2762-F138-4A5C-976F-8EAC2B608ADB}">
                <a16:predDERef xmlns:a16="http://schemas.microsoft.com/office/drawing/2014/main" pred="{C8200CC8-047A-4DB3-9AA8-988907021A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816705"/>
              </p:ext>
            </p:extLst>
          </p:nvPr>
        </p:nvGraphicFramePr>
        <p:xfrm>
          <a:off x="4572002" y="1119186"/>
          <a:ext cx="4392506" cy="320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986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C017F59-29DA-6F48-B92A-5AD511CC2D63}" type="datetime1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4/7/2022</a:t>
            </a:fld>
            <a:endParaRPr lang="en-US" sz="600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782948-4DBE-204D-AB9E-B65E067054AE}" type="slidenum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600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686104" y="679217"/>
            <a:ext cx="7772400" cy="465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 err="1">
                <a:solidFill>
                  <a:srgbClr val="BA0C2F"/>
                </a:solidFill>
                <a:latin typeface="+mj-lt"/>
                <a:ea typeface="+mj-ea"/>
                <a:cs typeface="+mj-cs"/>
              </a:rPr>
              <a:t>Volumul</a:t>
            </a:r>
            <a:r>
              <a:rPr lang="en-US" b="1" kern="1200" dirty="0">
                <a:solidFill>
                  <a:srgbClr val="BA0C2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b="1" kern="1200" dirty="0" err="1">
                <a:solidFill>
                  <a:srgbClr val="BA0C2F"/>
                </a:solidFill>
                <a:latin typeface="+mj-lt"/>
                <a:ea typeface="+mj-ea"/>
                <a:cs typeface="+mj-cs"/>
              </a:rPr>
              <a:t>muncă</a:t>
            </a:r>
            <a:r>
              <a:rPr lang="en-US" b="1" kern="1200" dirty="0">
                <a:solidFill>
                  <a:srgbClr val="BA0C2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BA0C2F"/>
                </a:solidFill>
                <a:latin typeface="+mj-lt"/>
                <a:ea typeface="+mj-ea"/>
                <a:cs typeface="+mj-cs"/>
              </a:rPr>
              <a:t>în</a:t>
            </a:r>
            <a:r>
              <a:rPr lang="en-US" b="1" kern="1200" dirty="0">
                <a:solidFill>
                  <a:srgbClr val="BA0C2F"/>
                </a:solidFill>
                <a:latin typeface="+mj-lt"/>
                <a:ea typeface="+mj-ea"/>
                <a:cs typeface="+mj-cs"/>
              </a:rPr>
              <a:t> 2022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F6054CF-77EB-45F2-91EF-747C8F90DA8C}"/>
              </a:ext>
              <a:ext uri="{147F2762-F138-4A5C-976F-8EAC2B608ADB}">
                <a16:predDERef xmlns:a16="http://schemas.microsoft.com/office/drawing/2014/main" pred="{B145FC7D-50AB-445F-9D07-7F750D75C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018955"/>
              </p:ext>
            </p:extLst>
          </p:nvPr>
        </p:nvGraphicFramePr>
        <p:xfrm>
          <a:off x="152399" y="1315613"/>
          <a:ext cx="8639387" cy="3529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392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457200" y="207631"/>
            <a:ext cx="8229600" cy="8641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 err="1"/>
              <a:t>Volumul</a:t>
            </a:r>
            <a:r>
              <a:rPr lang="en-US" b="1" dirty="0"/>
              <a:t> de </a:t>
            </a:r>
            <a:r>
              <a:rPr lang="en-US" b="1" dirty="0" err="1"/>
              <a:t>muncă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2021</a:t>
            </a:r>
          </a:p>
        </p:txBody>
      </p:sp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4/7/2022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E69C0F6-8DD1-4D64-AD4D-87BC7683A4FF}"/>
              </a:ext>
              <a:ext uri="{147F2762-F138-4A5C-976F-8EAC2B608ADB}">
                <a16:predDERef xmlns:a16="http://schemas.microsoft.com/office/drawing/2014/main" pred="{EA7A3323-0DFA-43C1-840B-0710A472B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566032"/>
              </p:ext>
            </p:extLst>
          </p:nvPr>
        </p:nvGraphicFramePr>
        <p:xfrm>
          <a:off x="362374" y="1071760"/>
          <a:ext cx="8324426" cy="342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737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457200" y="207631"/>
            <a:ext cx="8229600" cy="8641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o-RO" b="1" dirty="0">
                <a:cs typeface="Arial" panose="020B0604020202020204" pitchFamily="34" charset="0"/>
              </a:rPr>
              <a:t>Rata de soluționare a dosarelor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4/7/2022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1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382AA9B-5EBE-41BD-8FCD-61E6FEE5586C}"/>
              </a:ext>
              <a:ext uri="{147F2762-F138-4A5C-976F-8EAC2B608ADB}">
                <a16:predDERef xmlns:a16="http://schemas.microsoft.com/office/drawing/2014/main" pred="{E0D82891-C366-467A-9DA5-034D0E3922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495005"/>
              </p:ext>
            </p:extLst>
          </p:nvPr>
        </p:nvGraphicFramePr>
        <p:xfrm>
          <a:off x="86679" y="1220789"/>
          <a:ext cx="4343082" cy="322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13C94D3-3A3A-4969-BE17-2476A603CCA4}"/>
              </a:ext>
              <a:ext uri="{147F2762-F138-4A5C-976F-8EAC2B608ADB}">
                <a16:predDERef xmlns:a16="http://schemas.microsoft.com/office/drawing/2014/main" pred="{2CD20D69-390A-4BE2-9B44-89648A75F0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216351"/>
              </p:ext>
            </p:extLst>
          </p:nvPr>
        </p:nvGraphicFramePr>
        <p:xfrm>
          <a:off x="4429761" y="1220789"/>
          <a:ext cx="4572000" cy="322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795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457200" y="207631"/>
            <a:ext cx="8229600" cy="8641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o-RO" b="1" dirty="0">
                <a:cs typeface="Arial" panose="020B0604020202020204" pitchFamily="34" charset="0"/>
              </a:rPr>
              <a:t>Durata examinării dosarelor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4/7/2022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BA743F8-9ADB-47F6-984C-CB9B8A2EB763}"/>
              </a:ext>
              <a:ext uri="{147F2762-F138-4A5C-976F-8EAC2B608ADB}">
                <a16:predDERef xmlns:a16="http://schemas.microsoft.com/office/drawing/2014/main" pred="{7D6A3256-B922-48C2-A964-4BEFF0058D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204896"/>
              </p:ext>
            </p:extLst>
          </p:nvPr>
        </p:nvGraphicFramePr>
        <p:xfrm>
          <a:off x="728133" y="1220787"/>
          <a:ext cx="7528559" cy="335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197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457200" y="207631"/>
            <a:ext cx="8229600" cy="8641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o-RO" b="1" dirty="0">
                <a:cs typeface="Arial" panose="020B0604020202020204" pitchFamily="34" charset="0"/>
              </a:rPr>
              <a:t>Lichidarea stocului de cauze pendinte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4/7/2022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8D6BFF-42E0-4A29-BBE5-C5968E73E31A}"/>
              </a:ext>
              <a:ext uri="{147F2762-F138-4A5C-976F-8EAC2B608ADB}">
                <a16:predDERef xmlns:a16="http://schemas.microsoft.com/office/drawing/2014/main" pred="{6F119BFB-B483-482A-ADBA-00D05B73B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541688"/>
              </p:ext>
            </p:extLst>
          </p:nvPr>
        </p:nvGraphicFramePr>
        <p:xfrm>
          <a:off x="662093" y="1071759"/>
          <a:ext cx="7819813" cy="3486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366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457200" y="207631"/>
            <a:ext cx="8229600" cy="8641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o-RO" b="1" dirty="0">
                <a:cs typeface="Arial" panose="020B0604020202020204" pitchFamily="34" charset="0"/>
              </a:rPr>
              <a:t>Lichidarea stocului de cauze pendinte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4/7/2022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847DD5A-6E6A-44FF-A398-C0D87B65FCB0}"/>
              </a:ext>
              <a:ext uri="{147F2762-F138-4A5C-976F-8EAC2B608ADB}">
                <a16:predDERef xmlns:a16="http://schemas.microsoft.com/office/drawing/2014/main" pred="{5B5C1A6D-66AC-4958-91B7-AB44D16D87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250870"/>
              </p:ext>
            </p:extLst>
          </p:nvPr>
        </p:nvGraphicFramePr>
        <p:xfrm>
          <a:off x="684107" y="1213166"/>
          <a:ext cx="7741920" cy="337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7049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151F96F061741A5FFA95FBD74E297" ma:contentTypeVersion="13" ma:contentTypeDescription="Create a new document." ma:contentTypeScope="" ma:versionID="8ff3faa75c779118e1543d5b9d6bf5f7">
  <xsd:schema xmlns:xsd="http://www.w3.org/2001/XMLSchema" xmlns:xs="http://www.w3.org/2001/XMLSchema" xmlns:p="http://schemas.microsoft.com/office/2006/metadata/properties" xmlns:ns2="7eb5a371-8493-4c79-a723-d46448af42cd" xmlns:ns3="91a2165f-0250-4d09-bd94-8bcf7a965c66" targetNamespace="http://schemas.microsoft.com/office/2006/metadata/properties" ma:root="true" ma:fieldsID="33c7ede816715912d60c7d5423255c90" ns2:_="" ns3:_="">
    <xsd:import namespace="7eb5a371-8493-4c79-a723-d46448af42cd"/>
    <xsd:import namespace="91a2165f-0250-4d09-bd94-8bcf7a965c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a371-8493-4c79-a723-d46448af4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165f-0250-4d09-bd94-8bcf7a965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1BF9DC-4331-4BC7-B76F-87D42C4F2DDB}"/>
</file>

<file path=customXml/itemProps2.xml><?xml version="1.0" encoding="utf-8"?>
<ds:datastoreItem xmlns:ds="http://schemas.openxmlformats.org/officeDocument/2006/customXml" ds:itemID="{BBDCC0F6-7D64-4F89-BA5C-7F12B2AE34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4DC9BA-ECC2-42A5-B9FB-85267525E55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9365</TotalTime>
  <Words>705</Words>
  <Application>Microsoft Office PowerPoint</Application>
  <PresentationFormat>Custom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Natalia Vilcu</cp:lastModifiedBy>
  <cp:revision>118</cp:revision>
  <dcterms:created xsi:type="dcterms:W3CDTF">2017-03-16T17:43:27Z</dcterms:created>
  <dcterms:modified xsi:type="dcterms:W3CDTF">2022-04-07T12:29:21Z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</Properties>
</file>